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8.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6"/>
  </p:notesMasterIdLst>
  <p:sldIdLst>
    <p:sldId id="260" r:id="rId2"/>
    <p:sldId id="263" r:id="rId3"/>
    <p:sldId id="2147308667" r:id="rId4"/>
    <p:sldId id="2147308668" r:id="rId5"/>
  </p:sldIdLst>
  <p:sldSz cx="12192000" cy="10079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A60"/>
    <a:srgbClr val="BC0000"/>
    <a:srgbClr val="F0FAFC"/>
    <a:srgbClr val="E7F0F3"/>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A5C93-7ACD-1F46-9DBD-0573B6A2510B}" v="154" dt="2023-08-29T10:10:47.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0"/>
    <p:restoredTop sz="96253"/>
  </p:normalViewPr>
  <p:slideViewPr>
    <p:cSldViewPr snapToGrid="0" snapToObjects="1">
      <p:cViewPr varScale="1">
        <p:scale>
          <a:sx n="85" d="100"/>
          <a:sy n="85" d="100"/>
        </p:scale>
        <p:origin x="1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Khouri" userId="df07a299ba6016eb" providerId="LiveId" clId="{197A5C93-7ACD-1F46-9DBD-0573B6A2510B}"/>
    <pc:docChg chg="undo custSel addSld delSld modSld modMainMaster">
      <pc:chgData name="chris Khouri" userId="df07a299ba6016eb" providerId="LiveId" clId="{197A5C93-7ACD-1F46-9DBD-0573B6A2510B}" dt="2023-08-29T10:19:57.018" v="1729" actId="404"/>
      <pc:docMkLst>
        <pc:docMk/>
      </pc:docMkLst>
      <pc:sldChg chg="del">
        <pc:chgData name="chris Khouri" userId="df07a299ba6016eb" providerId="LiveId" clId="{197A5C93-7ACD-1F46-9DBD-0573B6A2510B}" dt="2023-08-21T11:23:58.193" v="10" actId="2696"/>
        <pc:sldMkLst>
          <pc:docMk/>
          <pc:sldMk cId="4210297943" sldId="256"/>
        </pc:sldMkLst>
      </pc:sldChg>
      <pc:sldChg chg="del">
        <pc:chgData name="chris Khouri" userId="df07a299ba6016eb" providerId="LiveId" clId="{197A5C93-7ACD-1F46-9DBD-0573B6A2510B}" dt="2023-08-21T11:23:58.193" v="10" actId="2696"/>
        <pc:sldMkLst>
          <pc:docMk/>
          <pc:sldMk cId="1221044681" sldId="257"/>
        </pc:sldMkLst>
      </pc:sldChg>
      <pc:sldChg chg="del">
        <pc:chgData name="chris Khouri" userId="df07a299ba6016eb" providerId="LiveId" clId="{197A5C93-7ACD-1F46-9DBD-0573B6A2510B}" dt="2023-08-21T11:23:58.193" v="10" actId="2696"/>
        <pc:sldMkLst>
          <pc:docMk/>
          <pc:sldMk cId="3204628154" sldId="259"/>
        </pc:sldMkLst>
      </pc:sldChg>
      <pc:sldChg chg="addSp delSp modSp mod">
        <pc:chgData name="chris Khouri" userId="df07a299ba6016eb" providerId="LiveId" clId="{197A5C93-7ACD-1F46-9DBD-0573B6A2510B}" dt="2023-08-29T10:15:05.957" v="1727" actId="207"/>
        <pc:sldMkLst>
          <pc:docMk/>
          <pc:sldMk cId="998077720" sldId="260"/>
        </pc:sldMkLst>
        <pc:spChg chg="add del mod">
          <ac:chgData name="chris Khouri" userId="df07a299ba6016eb" providerId="LiveId" clId="{197A5C93-7ACD-1F46-9DBD-0573B6A2510B}" dt="2023-08-23T10:30:49.167" v="864" actId="478"/>
          <ac:spMkLst>
            <pc:docMk/>
            <pc:sldMk cId="998077720" sldId="260"/>
            <ac:spMk id="2" creationId="{D43DD1B3-D210-3EE5-D405-AB74F57AD5DE}"/>
          </ac:spMkLst>
        </pc:spChg>
        <pc:spChg chg="add del mod">
          <ac:chgData name="chris Khouri" userId="df07a299ba6016eb" providerId="LiveId" clId="{197A5C93-7ACD-1F46-9DBD-0573B6A2510B}" dt="2023-08-29T10:10:50.706" v="1725"/>
          <ac:spMkLst>
            <pc:docMk/>
            <pc:sldMk cId="998077720" sldId="260"/>
            <ac:spMk id="2" creationId="{DDD0D5FE-DFCD-865C-838B-CDEA53E77512}"/>
          </ac:spMkLst>
        </pc:spChg>
        <pc:spChg chg="add mod">
          <ac:chgData name="chris Khouri" userId="df07a299ba6016eb" providerId="LiveId" clId="{197A5C93-7ACD-1F46-9DBD-0573B6A2510B}" dt="2023-08-23T11:25:05.770" v="1334" actId="1076"/>
          <ac:spMkLst>
            <pc:docMk/>
            <pc:sldMk cId="998077720" sldId="260"/>
            <ac:spMk id="3" creationId="{40C6D23C-836E-6288-0634-E89172EA4BF2}"/>
          </ac:spMkLst>
        </pc:spChg>
        <pc:spChg chg="mod">
          <ac:chgData name="chris Khouri" userId="df07a299ba6016eb" providerId="LiveId" clId="{197A5C93-7ACD-1F46-9DBD-0573B6A2510B}" dt="2023-08-23T11:11:19.271" v="1276" actId="5793"/>
          <ac:spMkLst>
            <pc:docMk/>
            <pc:sldMk cId="998077720" sldId="260"/>
            <ac:spMk id="4" creationId="{5A97DD63-2352-A0E5-9712-6940113B75E1}"/>
          </ac:spMkLst>
        </pc:spChg>
        <pc:spChg chg="mod">
          <ac:chgData name="chris Khouri" userId="df07a299ba6016eb" providerId="LiveId" clId="{197A5C93-7ACD-1F46-9DBD-0573B6A2510B}" dt="2023-08-29T10:15:05.957" v="1727" actId="207"/>
          <ac:spMkLst>
            <pc:docMk/>
            <pc:sldMk cId="998077720" sldId="260"/>
            <ac:spMk id="5" creationId="{125842C6-656B-B918-CDBC-C07001D75FEC}"/>
          </ac:spMkLst>
        </pc:spChg>
        <pc:spChg chg="add mod">
          <ac:chgData name="chris Khouri" userId="df07a299ba6016eb" providerId="LiveId" clId="{197A5C93-7ACD-1F46-9DBD-0573B6A2510B}" dt="2023-08-24T08:06:07.793" v="1717" actId="1036"/>
          <ac:spMkLst>
            <pc:docMk/>
            <pc:sldMk cId="998077720" sldId="260"/>
            <ac:spMk id="6" creationId="{E449088C-83DE-DB02-A6E2-CAED63D6320A}"/>
          </ac:spMkLst>
        </pc:spChg>
        <pc:spChg chg="add del">
          <ac:chgData name="chris Khouri" userId="df07a299ba6016eb" providerId="LiveId" clId="{197A5C93-7ACD-1F46-9DBD-0573B6A2510B}" dt="2023-08-23T10:33:47.805" v="888" actId="22"/>
          <ac:spMkLst>
            <pc:docMk/>
            <pc:sldMk cId="998077720" sldId="260"/>
            <ac:spMk id="8" creationId="{307E0052-1830-C042-91BB-66D1C1F5E9E6}"/>
          </ac:spMkLst>
        </pc:spChg>
        <pc:spChg chg="add del mod">
          <ac:chgData name="chris Khouri" userId="df07a299ba6016eb" providerId="LiveId" clId="{197A5C93-7ACD-1F46-9DBD-0573B6A2510B}" dt="2023-08-23T10:38:32.896" v="936"/>
          <ac:spMkLst>
            <pc:docMk/>
            <pc:sldMk cId="998077720" sldId="260"/>
            <ac:spMk id="9" creationId="{FA00F13C-274E-9DDF-5E2A-FE72684C9B39}"/>
          </ac:spMkLst>
        </pc:spChg>
        <pc:spChg chg="add mod">
          <ac:chgData name="chris Khouri" userId="df07a299ba6016eb" providerId="LiveId" clId="{197A5C93-7ACD-1F46-9DBD-0573B6A2510B}" dt="2023-08-23T11:28:57.678" v="1373" actId="20577"/>
          <ac:spMkLst>
            <pc:docMk/>
            <pc:sldMk cId="998077720" sldId="260"/>
            <ac:spMk id="10" creationId="{666A3CD5-0619-555C-651F-240C245FE998}"/>
          </ac:spMkLst>
        </pc:spChg>
        <pc:spChg chg="add del mod">
          <ac:chgData name="chris Khouri" userId="df07a299ba6016eb" providerId="LiveId" clId="{197A5C93-7ACD-1F46-9DBD-0573B6A2510B}" dt="2023-08-23T11:25:16.362" v="1337"/>
          <ac:spMkLst>
            <pc:docMk/>
            <pc:sldMk cId="998077720" sldId="260"/>
            <ac:spMk id="11" creationId="{B54090B8-48A7-1B15-5010-C68D1D09776A}"/>
          </ac:spMkLst>
        </pc:spChg>
        <pc:spChg chg="add del mod">
          <ac:chgData name="chris Khouri" userId="df07a299ba6016eb" providerId="LiveId" clId="{197A5C93-7ACD-1F46-9DBD-0573B6A2510B}" dt="2023-08-23T11:34:48.388" v="1414"/>
          <ac:spMkLst>
            <pc:docMk/>
            <pc:sldMk cId="998077720" sldId="260"/>
            <ac:spMk id="12" creationId="{D5BC541E-CDF4-0CC5-4908-77514E027EEB}"/>
          </ac:spMkLst>
        </pc:spChg>
        <pc:spChg chg="mod">
          <ac:chgData name="chris Khouri" userId="df07a299ba6016eb" providerId="LiveId" clId="{197A5C93-7ACD-1F46-9DBD-0573B6A2510B}" dt="2023-08-23T11:37:15.700" v="1545" actId="1076"/>
          <ac:spMkLst>
            <pc:docMk/>
            <pc:sldMk cId="998077720" sldId="260"/>
            <ac:spMk id="15" creationId="{2903019D-6DBC-E850-6053-60001C439A92}"/>
          </ac:spMkLst>
        </pc:spChg>
        <pc:spChg chg="mod">
          <ac:chgData name="chris Khouri" userId="df07a299ba6016eb" providerId="LiveId" clId="{197A5C93-7ACD-1F46-9DBD-0573B6A2510B}" dt="2023-08-23T11:37:15.700" v="1545" actId="1076"/>
          <ac:spMkLst>
            <pc:docMk/>
            <pc:sldMk cId="998077720" sldId="260"/>
            <ac:spMk id="17" creationId="{876DED76-DD3F-1C28-E318-A6D73CD3A819}"/>
          </ac:spMkLst>
        </pc:spChg>
        <pc:spChg chg="mod">
          <ac:chgData name="chris Khouri" userId="df07a299ba6016eb" providerId="LiveId" clId="{197A5C93-7ACD-1F46-9DBD-0573B6A2510B}" dt="2023-08-23T11:11:07.373" v="1273" actId="20577"/>
          <ac:spMkLst>
            <pc:docMk/>
            <pc:sldMk cId="998077720" sldId="260"/>
            <ac:spMk id="18" creationId="{34435C75-EF77-4563-1440-BFBB38E79B75}"/>
          </ac:spMkLst>
        </pc:spChg>
        <pc:spChg chg="mod">
          <ac:chgData name="chris Khouri" userId="df07a299ba6016eb" providerId="LiveId" clId="{197A5C93-7ACD-1F46-9DBD-0573B6A2510B}" dt="2023-08-23T11:26:26.767" v="1351" actId="14100"/>
          <ac:spMkLst>
            <pc:docMk/>
            <pc:sldMk cId="998077720" sldId="260"/>
            <ac:spMk id="19" creationId="{84030E3F-09EB-128F-4D65-0472DB5F83BA}"/>
          </ac:spMkLst>
        </pc:spChg>
        <pc:spChg chg="mod">
          <ac:chgData name="chris Khouri" userId="df07a299ba6016eb" providerId="LiveId" clId="{197A5C93-7ACD-1F46-9DBD-0573B6A2510B}" dt="2023-08-23T11:37:15.700" v="1545" actId="1076"/>
          <ac:spMkLst>
            <pc:docMk/>
            <pc:sldMk cId="998077720" sldId="260"/>
            <ac:spMk id="20" creationId="{F1CAC07D-A465-1260-944F-A48FB46B38F0}"/>
          </ac:spMkLst>
        </pc:spChg>
        <pc:spChg chg="mod">
          <ac:chgData name="chris Khouri" userId="df07a299ba6016eb" providerId="LiveId" clId="{197A5C93-7ACD-1F46-9DBD-0573B6A2510B}" dt="2023-08-23T11:37:15.700" v="1545" actId="1076"/>
          <ac:spMkLst>
            <pc:docMk/>
            <pc:sldMk cId="998077720" sldId="260"/>
            <ac:spMk id="21" creationId="{932EA16C-3F19-0AF5-1B3C-F054A3113432}"/>
          </ac:spMkLst>
        </pc:spChg>
        <pc:spChg chg="mod">
          <ac:chgData name="chris Khouri" userId="df07a299ba6016eb" providerId="LiveId" clId="{197A5C93-7ACD-1F46-9DBD-0573B6A2510B}" dt="2023-08-23T11:37:15.700" v="1545" actId="1076"/>
          <ac:spMkLst>
            <pc:docMk/>
            <pc:sldMk cId="998077720" sldId="260"/>
            <ac:spMk id="22" creationId="{7CC96580-66EE-A828-1D8B-1300D58F70D1}"/>
          </ac:spMkLst>
        </pc:spChg>
        <pc:spChg chg="mod">
          <ac:chgData name="chris Khouri" userId="df07a299ba6016eb" providerId="LiveId" clId="{197A5C93-7ACD-1F46-9DBD-0573B6A2510B}" dt="2023-08-23T11:37:15.700" v="1545" actId="1076"/>
          <ac:spMkLst>
            <pc:docMk/>
            <pc:sldMk cId="998077720" sldId="260"/>
            <ac:spMk id="23" creationId="{27828DD3-B511-3A85-DF95-872D3C7E0B21}"/>
          </ac:spMkLst>
        </pc:spChg>
        <pc:spChg chg="mod">
          <ac:chgData name="chris Khouri" userId="df07a299ba6016eb" providerId="LiveId" clId="{197A5C93-7ACD-1F46-9DBD-0573B6A2510B}" dt="2023-08-23T11:37:15.700" v="1545" actId="1076"/>
          <ac:spMkLst>
            <pc:docMk/>
            <pc:sldMk cId="998077720" sldId="260"/>
            <ac:spMk id="24" creationId="{AF5F9965-FD3D-AC3C-ABEB-F58A99A89C56}"/>
          </ac:spMkLst>
        </pc:spChg>
        <pc:spChg chg="mod">
          <ac:chgData name="chris Khouri" userId="df07a299ba6016eb" providerId="LiveId" clId="{197A5C93-7ACD-1F46-9DBD-0573B6A2510B}" dt="2023-08-23T11:37:15.700" v="1545" actId="1076"/>
          <ac:spMkLst>
            <pc:docMk/>
            <pc:sldMk cId="998077720" sldId="260"/>
            <ac:spMk id="28" creationId="{90D428A4-FEF5-7F74-C12A-D35CDFD36294}"/>
          </ac:spMkLst>
        </pc:spChg>
        <pc:spChg chg="mod">
          <ac:chgData name="chris Khouri" userId="df07a299ba6016eb" providerId="LiveId" clId="{197A5C93-7ACD-1F46-9DBD-0573B6A2510B}" dt="2023-08-23T11:37:15.700" v="1545" actId="1076"/>
          <ac:spMkLst>
            <pc:docMk/>
            <pc:sldMk cId="998077720" sldId="260"/>
            <ac:spMk id="29" creationId="{6AAD5000-68B0-36C4-F8BC-77162E0205AC}"/>
          </ac:spMkLst>
        </pc:spChg>
        <pc:spChg chg="mod">
          <ac:chgData name="chris Khouri" userId="df07a299ba6016eb" providerId="LiveId" clId="{197A5C93-7ACD-1F46-9DBD-0573B6A2510B}" dt="2023-08-23T11:37:15.700" v="1545" actId="1076"/>
          <ac:spMkLst>
            <pc:docMk/>
            <pc:sldMk cId="998077720" sldId="260"/>
            <ac:spMk id="33" creationId="{229566AD-F8AA-03C6-C2D1-589E9F76F792}"/>
          </ac:spMkLst>
        </pc:spChg>
        <pc:spChg chg="mod">
          <ac:chgData name="chris Khouri" userId="df07a299ba6016eb" providerId="LiveId" clId="{197A5C93-7ACD-1F46-9DBD-0573B6A2510B}" dt="2023-08-23T11:37:15.700" v="1545" actId="1076"/>
          <ac:spMkLst>
            <pc:docMk/>
            <pc:sldMk cId="998077720" sldId="260"/>
            <ac:spMk id="34" creationId="{3EB97653-568B-94BD-FD73-C52C7286C124}"/>
          </ac:spMkLst>
        </pc:spChg>
        <pc:spChg chg="mod">
          <ac:chgData name="chris Khouri" userId="df07a299ba6016eb" providerId="LiveId" clId="{197A5C93-7ACD-1F46-9DBD-0573B6A2510B}" dt="2023-08-23T11:37:15.700" v="1545" actId="1076"/>
          <ac:spMkLst>
            <pc:docMk/>
            <pc:sldMk cId="998077720" sldId="260"/>
            <ac:spMk id="35" creationId="{DC1EDD87-F472-1430-7C9F-0433B22B32DC}"/>
          </ac:spMkLst>
        </pc:spChg>
        <pc:spChg chg="mod">
          <ac:chgData name="chris Khouri" userId="df07a299ba6016eb" providerId="LiveId" clId="{197A5C93-7ACD-1F46-9DBD-0573B6A2510B}" dt="2023-08-23T11:37:15.700" v="1545" actId="1076"/>
          <ac:spMkLst>
            <pc:docMk/>
            <pc:sldMk cId="998077720" sldId="260"/>
            <ac:spMk id="38" creationId="{8D405796-01F0-75A1-C79A-19DCC87FD232}"/>
          </ac:spMkLst>
        </pc:spChg>
        <pc:spChg chg="mod">
          <ac:chgData name="chris Khouri" userId="df07a299ba6016eb" providerId="LiveId" clId="{197A5C93-7ACD-1F46-9DBD-0573B6A2510B}" dt="2023-08-23T11:37:15.700" v="1545" actId="1076"/>
          <ac:spMkLst>
            <pc:docMk/>
            <pc:sldMk cId="998077720" sldId="260"/>
            <ac:spMk id="39" creationId="{C6060CEA-48DA-37DA-0760-AC4216C705E5}"/>
          </ac:spMkLst>
        </pc:spChg>
        <pc:spChg chg="mod">
          <ac:chgData name="chris Khouri" userId="df07a299ba6016eb" providerId="LiveId" clId="{197A5C93-7ACD-1F46-9DBD-0573B6A2510B}" dt="2023-08-23T11:37:15.700" v="1545" actId="1076"/>
          <ac:spMkLst>
            <pc:docMk/>
            <pc:sldMk cId="998077720" sldId="260"/>
            <ac:spMk id="42" creationId="{59294B9A-F706-1DC3-8126-6C2404DE2C1B}"/>
          </ac:spMkLst>
        </pc:spChg>
        <pc:spChg chg="mod">
          <ac:chgData name="chris Khouri" userId="df07a299ba6016eb" providerId="LiveId" clId="{197A5C93-7ACD-1F46-9DBD-0573B6A2510B}" dt="2023-08-23T11:37:15.700" v="1545" actId="1076"/>
          <ac:spMkLst>
            <pc:docMk/>
            <pc:sldMk cId="998077720" sldId="260"/>
            <ac:spMk id="43" creationId="{5EB46236-F9EF-72E6-F3E2-7B78BB666018}"/>
          </ac:spMkLst>
        </pc:spChg>
        <pc:spChg chg="mod">
          <ac:chgData name="chris Khouri" userId="df07a299ba6016eb" providerId="LiveId" clId="{197A5C93-7ACD-1F46-9DBD-0573B6A2510B}" dt="2023-08-23T11:37:15.700" v="1545" actId="1076"/>
          <ac:spMkLst>
            <pc:docMk/>
            <pc:sldMk cId="998077720" sldId="260"/>
            <ac:spMk id="44" creationId="{6903D55D-C4D2-F0D2-9FDD-139AE83C0408}"/>
          </ac:spMkLst>
        </pc:spChg>
        <pc:spChg chg="mod">
          <ac:chgData name="chris Khouri" userId="df07a299ba6016eb" providerId="LiveId" clId="{197A5C93-7ACD-1F46-9DBD-0573B6A2510B}" dt="2023-08-23T11:37:15.700" v="1545" actId="1076"/>
          <ac:spMkLst>
            <pc:docMk/>
            <pc:sldMk cId="998077720" sldId="260"/>
            <ac:spMk id="45" creationId="{705FD816-FEF7-6497-6918-10B6DDA9855E}"/>
          </ac:spMkLst>
        </pc:spChg>
        <pc:spChg chg="mod">
          <ac:chgData name="chris Khouri" userId="df07a299ba6016eb" providerId="LiveId" clId="{197A5C93-7ACD-1F46-9DBD-0573B6A2510B}" dt="2023-08-23T11:37:15.700" v="1545" actId="1076"/>
          <ac:spMkLst>
            <pc:docMk/>
            <pc:sldMk cId="998077720" sldId="260"/>
            <ac:spMk id="46" creationId="{0EC15BBD-D021-8C66-FE83-180655D4C762}"/>
          </ac:spMkLst>
        </pc:spChg>
        <pc:spChg chg="mod">
          <ac:chgData name="chris Khouri" userId="df07a299ba6016eb" providerId="LiveId" clId="{197A5C93-7ACD-1F46-9DBD-0573B6A2510B}" dt="2023-08-23T11:37:15.700" v="1545" actId="1076"/>
          <ac:spMkLst>
            <pc:docMk/>
            <pc:sldMk cId="998077720" sldId="260"/>
            <ac:spMk id="47" creationId="{7CA972D4-FC1E-8F10-D43D-363453755B10}"/>
          </ac:spMkLst>
        </pc:spChg>
        <pc:spChg chg="mod">
          <ac:chgData name="chris Khouri" userId="df07a299ba6016eb" providerId="LiveId" clId="{197A5C93-7ACD-1F46-9DBD-0573B6A2510B}" dt="2023-08-23T11:37:15.700" v="1545" actId="1076"/>
          <ac:spMkLst>
            <pc:docMk/>
            <pc:sldMk cId="998077720" sldId="260"/>
            <ac:spMk id="48" creationId="{DD6B8DCB-3ED4-AC25-6E06-280C67B3E426}"/>
          </ac:spMkLst>
        </pc:spChg>
        <pc:spChg chg="mod">
          <ac:chgData name="chris Khouri" userId="df07a299ba6016eb" providerId="LiveId" clId="{197A5C93-7ACD-1F46-9DBD-0573B6A2510B}" dt="2023-08-23T11:37:15.700" v="1545" actId="1076"/>
          <ac:spMkLst>
            <pc:docMk/>
            <pc:sldMk cId="998077720" sldId="260"/>
            <ac:spMk id="49" creationId="{281D9B35-4435-C71C-A78A-2881BF47304D}"/>
          </ac:spMkLst>
        </pc:spChg>
        <pc:spChg chg="mod">
          <ac:chgData name="chris Khouri" userId="df07a299ba6016eb" providerId="LiveId" clId="{197A5C93-7ACD-1F46-9DBD-0573B6A2510B}" dt="2023-08-23T11:37:15.700" v="1545" actId="1076"/>
          <ac:spMkLst>
            <pc:docMk/>
            <pc:sldMk cId="998077720" sldId="260"/>
            <ac:spMk id="50" creationId="{46DB0003-971A-FE6F-D10A-9071E8A97828}"/>
          </ac:spMkLst>
        </pc:spChg>
        <pc:spChg chg="mod">
          <ac:chgData name="chris Khouri" userId="df07a299ba6016eb" providerId="LiveId" clId="{197A5C93-7ACD-1F46-9DBD-0573B6A2510B}" dt="2023-08-23T11:37:15.700" v="1545" actId="1076"/>
          <ac:spMkLst>
            <pc:docMk/>
            <pc:sldMk cId="998077720" sldId="260"/>
            <ac:spMk id="51" creationId="{AE5AFE65-D921-E61E-B165-D6A5AD0492ED}"/>
          </ac:spMkLst>
        </pc:spChg>
        <pc:grpChg chg="add del mod">
          <ac:chgData name="chris Khouri" userId="df07a299ba6016eb" providerId="LiveId" clId="{197A5C93-7ACD-1F46-9DBD-0573B6A2510B}" dt="2023-08-23T11:37:18.274" v="1546" actId="478"/>
          <ac:grpSpMkLst>
            <pc:docMk/>
            <pc:sldMk cId="998077720" sldId="260"/>
            <ac:grpSpMk id="13" creationId="{DAE58DD3-62A2-814F-AE74-EDB6AE41B049}"/>
          </ac:grpSpMkLst>
        </pc:grpChg>
        <pc:grpChg chg="mod">
          <ac:chgData name="chris Khouri" userId="df07a299ba6016eb" providerId="LiveId" clId="{197A5C93-7ACD-1F46-9DBD-0573B6A2510B}" dt="2023-08-23T11:37:15.700" v="1545" actId="1076"/>
          <ac:grpSpMkLst>
            <pc:docMk/>
            <pc:sldMk cId="998077720" sldId="260"/>
            <ac:grpSpMk id="14" creationId="{7C4731F8-DFE0-CC6B-331F-13DE8426A396}"/>
          </ac:grpSpMkLst>
        </pc:grpChg>
        <pc:grpChg chg="mod">
          <ac:chgData name="chris Khouri" userId="df07a299ba6016eb" providerId="LiveId" clId="{197A5C93-7ACD-1F46-9DBD-0573B6A2510B}" dt="2023-08-23T11:37:15.700" v="1545" actId="1076"/>
          <ac:grpSpMkLst>
            <pc:docMk/>
            <pc:sldMk cId="998077720" sldId="260"/>
            <ac:grpSpMk id="16" creationId="{5F5594FA-7E32-6BEF-0E12-DA99330C4F94}"/>
          </ac:grpSpMkLst>
        </pc:grpChg>
        <pc:grpChg chg="mod">
          <ac:chgData name="chris Khouri" userId="df07a299ba6016eb" providerId="LiveId" clId="{197A5C93-7ACD-1F46-9DBD-0573B6A2510B}" dt="2023-08-23T11:37:15.700" v="1545" actId="1076"/>
          <ac:grpSpMkLst>
            <pc:docMk/>
            <pc:sldMk cId="998077720" sldId="260"/>
            <ac:grpSpMk id="25" creationId="{C0C366EC-6F62-F7F9-7143-BF00AF78C26C}"/>
          </ac:grpSpMkLst>
        </pc:grpChg>
        <pc:grpChg chg="mod">
          <ac:chgData name="chris Khouri" userId="df07a299ba6016eb" providerId="LiveId" clId="{197A5C93-7ACD-1F46-9DBD-0573B6A2510B}" dt="2023-08-23T11:37:15.700" v="1545" actId="1076"/>
          <ac:grpSpMkLst>
            <pc:docMk/>
            <pc:sldMk cId="998077720" sldId="260"/>
            <ac:grpSpMk id="26" creationId="{0BA276BE-A0B5-E841-87BF-D73507899623}"/>
          </ac:grpSpMkLst>
        </pc:grpChg>
        <pc:grpChg chg="mod">
          <ac:chgData name="chris Khouri" userId="df07a299ba6016eb" providerId="LiveId" clId="{197A5C93-7ACD-1F46-9DBD-0573B6A2510B}" dt="2023-08-23T11:37:15.700" v="1545" actId="1076"/>
          <ac:grpSpMkLst>
            <pc:docMk/>
            <pc:sldMk cId="998077720" sldId="260"/>
            <ac:grpSpMk id="27" creationId="{2299670E-D2DF-748A-90C9-5C23C0E15319}"/>
          </ac:grpSpMkLst>
        </pc:grpChg>
        <pc:grpChg chg="mod">
          <ac:chgData name="chris Khouri" userId="df07a299ba6016eb" providerId="LiveId" clId="{197A5C93-7ACD-1F46-9DBD-0573B6A2510B}" dt="2023-08-23T11:37:15.700" v="1545" actId="1076"/>
          <ac:grpSpMkLst>
            <pc:docMk/>
            <pc:sldMk cId="998077720" sldId="260"/>
            <ac:grpSpMk id="30" creationId="{7FC7B13F-0AF8-4F7A-CE4D-8B784A844783}"/>
          </ac:grpSpMkLst>
        </pc:grpChg>
        <pc:grpChg chg="mod">
          <ac:chgData name="chris Khouri" userId="df07a299ba6016eb" providerId="LiveId" clId="{197A5C93-7ACD-1F46-9DBD-0573B6A2510B}" dt="2023-08-23T11:37:15.700" v="1545" actId="1076"/>
          <ac:grpSpMkLst>
            <pc:docMk/>
            <pc:sldMk cId="998077720" sldId="260"/>
            <ac:grpSpMk id="31" creationId="{FCC0E2E4-2F73-07BC-ACB6-44F342BD754B}"/>
          </ac:grpSpMkLst>
        </pc:grpChg>
        <pc:grpChg chg="mod">
          <ac:chgData name="chris Khouri" userId="df07a299ba6016eb" providerId="LiveId" clId="{197A5C93-7ACD-1F46-9DBD-0573B6A2510B}" dt="2023-08-23T11:37:15.700" v="1545" actId="1076"/>
          <ac:grpSpMkLst>
            <pc:docMk/>
            <pc:sldMk cId="998077720" sldId="260"/>
            <ac:grpSpMk id="36" creationId="{89809E1B-959A-109C-E3DF-4CFF0B94BEBB}"/>
          </ac:grpSpMkLst>
        </pc:grpChg>
        <pc:grpChg chg="mod">
          <ac:chgData name="chris Khouri" userId="df07a299ba6016eb" providerId="LiveId" clId="{197A5C93-7ACD-1F46-9DBD-0573B6A2510B}" dt="2023-08-23T11:37:15.700" v="1545" actId="1076"/>
          <ac:grpSpMkLst>
            <pc:docMk/>
            <pc:sldMk cId="998077720" sldId="260"/>
            <ac:grpSpMk id="40" creationId="{1367F6D4-85D1-190D-7A5B-7913499DF2F3}"/>
          </ac:grpSpMkLst>
        </pc:grpChg>
        <pc:picChg chg="mod">
          <ac:chgData name="chris Khouri" userId="df07a299ba6016eb" providerId="LiveId" clId="{197A5C93-7ACD-1F46-9DBD-0573B6A2510B}" dt="2023-08-23T11:37:15.700" v="1545" actId="1076"/>
          <ac:picMkLst>
            <pc:docMk/>
            <pc:sldMk cId="998077720" sldId="260"/>
            <ac:picMk id="32" creationId="{C7815EAB-3039-5154-D5B0-BB4D877CA048}"/>
          </ac:picMkLst>
        </pc:picChg>
        <pc:picChg chg="mod">
          <ac:chgData name="chris Khouri" userId="df07a299ba6016eb" providerId="LiveId" clId="{197A5C93-7ACD-1F46-9DBD-0573B6A2510B}" dt="2023-08-23T11:37:15.700" v="1545" actId="1076"/>
          <ac:picMkLst>
            <pc:docMk/>
            <pc:sldMk cId="998077720" sldId="260"/>
            <ac:picMk id="37" creationId="{162F7B2B-E27F-ED4B-F85B-FCBFA2A1512A}"/>
          </ac:picMkLst>
        </pc:picChg>
        <pc:picChg chg="mod">
          <ac:chgData name="chris Khouri" userId="df07a299ba6016eb" providerId="LiveId" clId="{197A5C93-7ACD-1F46-9DBD-0573B6A2510B}" dt="2023-08-23T11:37:15.700" v="1545" actId="1076"/>
          <ac:picMkLst>
            <pc:docMk/>
            <pc:sldMk cId="998077720" sldId="260"/>
            <ac:picMk id="41" creationId="{62F4BE6C-A169-D36E-2C78-E4822415511F}"/>
          </ac:picMkLst>
        </pc:picChg>
      </pc:sldChg>
      <pc:sldChg chg="del">
        <pc:chgData name="chris Khouri" userId="df07a299ba6016eb" providerId="LiveId" clId="{197A5C93-7ACD-1F46-9DBD-0573B6A2510B}" dt="2023-08-21T11:24:05.683" v="11" actId="2696"/>
        <pc:sldMkLst>
          <pc:docMk/>
          <pc:sldMk cId="2651609157" sldId="261"/>
        </pc:sldMkLst>
      </pc:sldChg>
      <pc:sldChg chg="del">
        <pc:chgData name="chris Khouri" userId="df07a299ba6016eb" providerId="LiveId" clId="{197A5C93-7ACD-1F46-9DBD-0573B6A2510B}" dt="2023-08-21T11:24:05.683" v="11" actId="2696"/>
        <pc:sldMkLst>
          <pc:docMk/>
          <pc:sldMk cId="3944998270" sldId="262"/>
        </pc:sldMkLst>
      </pc:sldChg>
      <pc:sldChg chg="addSp delSp modSp mod modShow">
        <pc:chgData name="chris Khouri" userId="df07a299ba6016eb" providerId="LiveId" clId="{197A5C93-7ACD-1F46-9DBD-0573B6A2510B}" dt="2023-08-23T11:37:03.765" v="1543" actId="21"/>
        <pc:sldMkLst>
          <pc:docMk/>
          <pc:sldMk cId="4207669303" sldId="263"/>
        </pc:sldMkLst>
        <pc:spChg chg="mod">
          <ac:chgData name="chris Khouri" userId="df07a299ba6016eb" providerId="LiveId" clId="{197A5C93-7ACD-1F46-9DBD-0573B6A2510B}" dt="2023-08-23T11:28:09.970" v="1361" actId="14100"/>
          <ac:spMkLst>
            <pc:docMk/>
            <pc:sldMk cId="4207669303" sldId="263"/>
            <ac:spMk id="2" creationId="{2A87B0F3-A3A4-3B82-0CEA-C61FE89857F1}"/>
          </ac:spMkLst>
        </pc:spChg>
        <pc:spChg chg="mod">
          <ac:chgData name="chris Khouri" userId="df07a299ba6016eb" providerId="LiveId" clId="{197A5C93-7ACD-1F46-9DBD-0573B6A2510B}" dt="2023-08-23T11:28:04.084" v="1360" actId="14100"/>
          <ac:spMkLst>
            <pc:docMk/>
            <pc:sldMk cId="4207669303" sldId="263"/>
            <ac:spMk id="4" creationId="{5A97DD63-2352-A0E5-9712-6940113B75E1}"/>
          </ac:spMkLst>
        </pc:spChg>
        <pc:spChg chg="del">
          <ac:chgData name="chris Khouri" userId="df07a299ba6016eb" providerId="LiveId" clId="{197A5C93-7ACD-1F46-9DBD-0573B6A2510B}" dt="2023-08-21T16:19:14.450" v="344" actId="478"/>
          <ac:spMkLst>
            <pc:docMk/>
            <pc:sldMk cId="4207669303" sldId="263"/>
            <ac:spMk id="5" creationId="{125842C6-656B-B918-CDBC-C07001D75FEC}"/>
          </ac:spMkLst>
        </pc:spChg>
        <pc:spChg chg="add mod topLvl">
          <ac:chgData name="chris Khouri" userId="df07a299ba6016eb" providerId="LiveId" clId="{197A5C93-7ACD-1F46-9DBD-0573B6A2510B}" dt="2023-08-21T16:16:42.333" v="333" actId="165"/>
          <ac:spMkLst>
            <pc:docMk/>
            <pc:sldMk cId="4207669303" sldId="263"/>
            <ac:spMk id="6" creationId="{E5C34758-1382-08CC-BE55-727E410D1FE0}"/>
          </ac:spMkLst>
        </pc:spChg>
        <pc:spChg chg="add mod topLvl">
          <ac:chgData name="chris Khouri" userId="df07a299ba6016eb" providerId="LiveId" clId="{197A5C93-7ACD-1F46-9DBD-0573B6A2510B}" dt="2023-08-21T16:16:42.333" v="333" actId="165"/>
          <ac:spMkLst>
            <pc:docMk/>
            <pc:sldMk cId="4207669303" sldId="263"/>
            <ac:spMk id="7" creationId="{757DC1B1-8D41-FC52-BFBA-803D2B8AA984}"/>
          </ac:spMkLst>
        </pc:spChg>
        <pc:spChg chg="add del mod topLvl">
          <ac:chgData name="chris Khouri" userId="df07a299ba6016eb" providerId="LiveId" clId="{197A5C93-7ACD-1F46-9DBD-0573B6A2510B}" dt="2023-08-21T16:16:47.815" v="335" actId="478"/>
          <ac:spMkLst>
            <pc:docMk/>
            <pc:sldMk cId="4207669303" sldId="263"/>
            <ac:spMk id="8" creationId="{44D4C7DB-7082-47FD-E0FC-52627E9F1FD9}"/>
          </ac:spMkLst>
        </pc:spChg>
        <pc:spChg chg="mod">
          <ac:chgData name="chris Khouri" userId="df07a299ba6016eb" providerId="LiveId" clId="{197A5C93-7ACD-1F46-9DBD-0573B6A2510B}" dt="2023-08-21T16:15:50.509" v="308"/>
          <ac:spMkLst>
            <pc:docMk/>
            <pc:sldMk cId="4207669303" sldId="263"/>
            <ac:spMk id="14" creationId="{21A07029-862A-6F1B-6050-DC53D22F20FB}"/>
          </ac:spMkLst>
        </pc:spChg>
        <pc:spChg chg="mod">
          <ac:chgData name="chris Khouri" userId="df07a299ba6016eb" providerId="LiveId" clId="{197A5C93-7ACD-1F46-9DBD-0573B6A2510B}" dt="2023-08-21T16:15:50.509" v="308"/>
          <ac:spMkLst>
            <pc:docMk/>
            <pc:sldMk cId="4207669303" sldId="263"/>
            <ac:spMk id="15" creationId="{E9921108-8DE9-B981-63E5-7C2CCA730F8A}"/>
          </ac:spMkLst>
        </pc:spChg>
        <pc:spChg chg="mod">
          <ac:chgData name="chris Khouri" userId="df07a299ba6016eb" providerId="LiveId" clId="{197A5C93-7ACD-1F46-9DBD-0573B6A2510B}" dt="2023-08-21T16:15:50.509" v="308"/>
          <ac:spMkLst>
            <pc:docMk/>
            <pc:sldMk cId="4207669303" sldId="263"/>
            <ac:spMk id="16" creationId="{E9CA53E1-1DA1-7B4E-C016-C2907EEFFFD8}"/>
          </ac:spMkLst>
        </pc:spChg>
        <pc:spChg chg="add mod topLvl">
          <ac:chgData name="chris Khouri" userId="df07a299ba6016eb" providerId="LiveId" clId="{197A5C93-7ACD-1F46-9DBD-0573B6A2510B}" dt="2023-08-21T16:16:42.333" v="333" actId="165"/>
          <ac:spMkLst>
            <pc:docMk/>
            <pc:sldMk cId="4207669303" sldId="263"/>
            <ac:spMk id="17" creationId="{36A3DC9D-6D91-9071-466E-658F90B640E9}"/>
          </ac:spMkLst>
        </pc:spChg>
        <pc:spChg chg="mod">
          <ac:chgData name="chris Khouri" userId="df07a299ba6016eb" providerId="LiveId" clId="{197A5C93-7ACD-1F46-9DBD-0573B6A2510B}" dt="2023-08-21T16:20:52.796" v="400" actId="1036"/>
          <ac:spMkLst>
            <pc:docMk/>
            <pc:sldMk cId="4207669303" sldId="263"/>
            <ac:spMk id="18" creationId="{34435C75-EF77-4563-1440-BFBB38E79B75}"/>
          </ac:spMkLst>
        </pc:spChg>
        <pc:spChg chg="add mod topLvl">
          <ac:chgData name="chris Khouri" userId="df07a299ba6016eb" providerId="LiveId" clId="{197A5C93-7ACD-1F46-9DBD-0573B6A2510B}" dt="2023-08-21T16:16:42.333" v="333" actId="165"/>
          <ac:spMkLst>
            <pc:docMk/>
            <pc:sldMk cId="4207669303" sldId="263"/>
            <ac:spMk id="19" creationId="{1F09FCE7-BB47-C9D4-B93E-0B0D5C888CB6}"/>
          </ac:spMkLst>
        </pc:spChg>
        <pc:spChg chg="add mod topLvl">
          <ac:chgData name="chris Khouri" userId="df07a299ba6016eb" providerId="LiveId" clId="{197A5C93-7ACD-1F46-9DBD-0573B6A2510B}" dt="2023-08-21T16:16:42.333" v="333" actId="165"/>
          <ac:spMkLst>
            <pc:docMk/>
            <pc:sldMk cId="4207669303" sldId="263"/>
            <ac:spMk id="20" creationId="{69510A91-BC66-55D8-4C8B-50254ABC9199}"/>
          </ac:spMkLst>
        </pc:spChg>
        <pc:spChg chg="add mod topLvl">
          <ac:chgData name="chris Khouri" userId="df07a299ba6016eb" providerId="LiveId" clId="{197A5C93-7ACD-1F46-9DBD-0573B6A2510B}" dt="2023-08-21T16:16:42.333" v="333" actId="165"/>
          <ac:spMkLst>
            <pc:docMk/>
            <pc:sldMk cId="4207669303" sldId="263"/>
            <ac:spMk id="21" creationId="{9D4EF24F-B5F3-AD08-2678-806C2519BB94}"/>
          </ac:spMkLst>
        </pc:spChg>
        <pc:spChg chg="add mod topLvl">
          <ac:chgData name="chris Khouri" userId="df07a299ba6016eb" providerId="LiveId" clId="{197A5C93-7ACD-1F46-9DBD-0573B6A2510B}" dt="2023-08-21T16:16:42.333" v="333" actId="165"/>
          <ac:spMkLst>
            <pc:docMk/>
            <pc:sldMk cId="4207669303" sldId="263"/>
            <ac:spMk id="22" creationId="{A83E51C0-39CA-F99C-7638-55676C33E3B6}"/>
          </ac:spMkLst>
        </pc:spChg>
        <pc:spChg chg="add mod topLvl">
          <ac:chgData name="chris Khouri" userId="df07a299ba6016eb" providerId="LiveId" clId="{197A5C93-7ACD-1F46-9DBD-0573B6A2510B}" dt="2023-08-21T16:16:42.333" v="333" actId="165"/>
          <ac:spMkLst>
            <pc:docMk/>
            <pc:sldMk cId="4207669303" sldId="263"/>
            <ac:spMk id="23" creationId="{8D33772A-AE75-0ED0-A081-FB1BB0B3A096}"/>
          </ac:spMkLst>
        </pc:spChg>
        <pc:spChg chg="add mod topLvl">
          <ac:chgData name="chris Khouri" userId="df07a299ba6016eb" providerId="LiveId" clId="{197A5C93-7ACD-1F46-9DBD-0573B6A2510B}" dt="2023-08-21T16:16:42.333" v="333" actId="165"/>
          <ac:spMkLst>
            <pc:docMk/>
            <pc:sldMk cId="4207669303" sldId="263"/>
            <ac:spMk id="24" creationId="{B0974713-B384-375A-1CE5-4335F685C462}"/>
          </ac:spMkLst>
        </pc:spChg>
        <pc:spChg chg="add mod topLvl">
          <ac:chgData name="chris Khouri" userId="df07a299ba6016eb" providerId="LiveId" clId="{197A5C93-7ACD-1F46-9DBD-0573B6A2510B}" dt="2023-08-21T16:16:42.333" v="333" actId="165"/>
          <ac:spMkLst>
            <pc:docMk/>
            <pc:sldMk cId="4207669303" sldId="263"/>
            <ac:spMk id="25" creationId="{26C34B36-4144-C060-A560-A2A9727D82FC}"/>
          </ac:spMkLst>
        </pc:spChg>
        <pc:spChg chg="add mod topLvl">
          <ac:chgData name="chris Khouri" userId="df07a299ba6016eb" providerId="LiveId" clId="{197A5C93-7ACD-1F46-9DBD-0573B6A2510B}" dt="2023-08-21T16:16:42.333" v="333" actId="165"/>
          <ac:spMkLst>
            <pc:docMk/>
            <pc:sldMk cId="4207669303" sldId="263"/>
            <ac:spMk id="26" creationId="{05C3FB69-3899-0848-9B1D-BDC824437C17}"/>
          </ac:spMkLst>
        </pc:spChg>
        <pc:spChg chg="mod">
          <ac:chgData name="chris Khouri" userId="df07a299ba6016eb" providerId="LiveId" clId="{197A5C93-7ACD-1F46-9DBD-0573B6A2510B}" dt="2023-08-21T16:15:50.509" v="308"/>
          <ac:spMkLst>
            <pc:docMk/>
            <pc:sldMk cId="4207669303" sldId="263"/>
            <ac:spMk id="32" creationId="{BE999AAC-B2BB-5A99-34AB-FDCE7FB5C8A3}"/>
          </ac:spMkLst>
        </pc:spChg>
        <pc:spChg chg="mod">
          <ac:chgData name="chris Khouri" userId="df07a299ba6016eb" providerId="LiveId" clId="{197A5C93-7ACD-1F46-9DBD-0573B6A2510B}" dt="2023-08-21T16:15:50.509" v="308"/>
          <ac:spMkLst>
            <pc:docMk/>
            <pc:sldMk cId="4207669303" sldId="263"/>
            <ac:spMk id="33" creationId="{304EB113-4C56-7463-47C1-3F314D557D6D}"/>
          </ac:spMkLst>
        </pc:spChg>
        <pc:spChg chg="mod">
          <ac:chgData name="chris Khouri" userId="df07a299ba6016eb" providerId="LiveId" clId="{197A5C93-7ACD-1F46-9DBD-0573B6A2510B}" dt="2023-08-21T16:15:50.509" v="308"/>
          <ac:spMkLst>
            <pc:docMk/>
            <pc:sldMk cId="4207669303" sldId="263"/>
            <ac:spMk id="34" creationId="{F09B9117-C2C5-94F1-8289-B1E81BA6529A}"/>
          </ac:spMkLst>
        </pc:spChg>
        <pc:spChg chg="mod">
          <ac:chgData name="chris Khouri" userId="df07a299ba6016eb" providerId="LiveId" clId="{197A5C93-7ACD-1F46-9DBD-0573B6A2510B}" dt="2023-08-21T16:15:50.509" v="308"/>
          <ac:spMkLst>
            <pc:docMk/>
            <pc:sldMk cId="4207669303" sldId="263"/>
            <ac:spMk id="35" creationId="{CF022E23-42E1-3F9A-7A0E-BB7F72C5469B}"/>
          </ac:spMkLst>
        </pc:spChg>
        <pc:spChg chg="mod">
          <ac:chgData name="chris Khouri" userId="df07a299ba6016eb" providerId="LiveId" clId="{197A5C93-7ACD-1F46-9DBD-0573B6A2510B}" dt="2023-08-21T16:15:50.509" v="308"/>
          <ac:spMkLst>
            <pc:docMk/>
            <pc:sldMk cId="4207669303" sldId="263"/>
            <ac:spMk id="36" creationId="{16AF9DB8-97A5-C627-4A5F-716825ADDC1A}"/>
          </ac:spMkLst>
        </pc:spChg>
        <pc:spChg chg="mod">
          <ac:chgData name="chris Khouri" userId="df07a299ba6016eb" providerId="LiveId" clId="{197A5C93-7ACD-1F46-9DBD-0573B6A2510B}" dt="2023-08-21T16:15:50.509" v="308"/>
          <ac:spMkLst>
            <pc:docMk/>
            <pc:sldMk cId="4207669303" sldId="263"/>
            <ac:spMk id="37" creationId="{E0FB6B46-3187-1DDD-31B8-6C08BC7F23A2}"/>
          </ac:spMkLst>
        </pc:spChg>
        <pc:spChg chg="mod">
          <ac:chgData name="chris Khouri" userId="df07a299ba6016eb" providerId="LiveId" clId="{197A5C93-7ACD-1F46-9DBD-0573B6A2510B}" dt="2023-08-21T16:15:50.509" v="308"/>
          <ac:spMkLst>
            <pc:docMk/>
            <pc:sldMk cId="4207669303" sldId="263"/>
            <ac:spMk id="38" creationId="{0C2B31AD-DB6C-F032-2314-1E4D8FC3833F}"/>
          </ac:spMkLst>
        </pc:spChg>
        <pc:spChg chg="mod">
          <ac:chgData name="chris Khouri" userId="df07a299ba6016eb" providerId="LiveId" clId="{197A5C93-7ACD-1F46-9DBD-0573B6A2510B}" dt="2023-08-21T16:15:50.509" v="308"/>
          <ac:spMkLst>
            <pc:docMk/>
            <pc:sldMk cId="4207669303" sldId="263"/>
            <ac:spMk id="39" creationId="{7AAB88D8-F144-CEBD-E0A3-9714F642EA9C}"/>
          </ac:spMkLst>
        </pc:spChg>
        <pc:spChg chg="mod">
          <ac:chgData name="chris Khouri" userId="df07a299ba6016eb" providerId="LiveId" clId="{197A5C93-7ACD-1F46-9DBD-0573B6A2510B}" dt="2023-08-21T16:15:50.509" v="308"/>
          <ac:spMkLst>
            <pc:docMk/>
            <pc:sldMk cId="4207669303" sldId="263"/>
            <ac:spMk id="40" creationId="{EE78BFA3-8E52-8F00-EC14-2B48F64403AE}"/>
          </ac:spMkLst>
        </pc:spChg>
        <pc:spChg chg="mod">
          <ac:chgData name="chris Khouri" userId="df07a299ba6016eb" providerId="LiveId" clId="{197A5C93-7ACD-1F46-9DBD-0573B6A2510B}" dt="2023-08-21T16:15:50.509" v="308"/>
          <ac:spMkLst>
            <pc:docMk/>
            <pc:sldMk cId="4207669303" sldId="263"/>
            <ac:spMk id="41" creationId="{7B96AFDE-D93F-1EDC-CB9A-2F188CEC82A6}"/>
          </ac:spMkLst>
        </pc:spChg>
        <pc:spChg chg="mod">
          <ac:chgData name="chris Khouri" userId="df07a299ba6016eb" providerId="LiveId" clId="{197A5C93-7ACD-1F46-9DBD-0573B6A2510B}" dt="2023-08-21T16:15:50.509" v="308"/>
          <ac:spMkLst>
            <pc:docMk/>
            <pc:sldMk cId="4207669303" sldId="263"/>
            <ac:spMk id="42" creationId="{400BD722-3CD5-54FB-B342-81328D4D3A8E}"/>
          </ac:spMkLst>
        </pc:spChg>
        <pc:spChg chg="mod">
          <ac:chgData name="chris Khouri" userId="df07a299ba6016eb" providerId="LiveId" clId="{197A5C93-7ACD-1F46-9DBD-0573B6A2510B}" dt="2023-08-21T16:15:50.509" v="308"/>
          <ac:spMkLst>
            <pc:docMk/>
            <pc:sldMk cId="4207669303" sldId="263"/>
            <ac:spMk id="43" creationId="{C403D43E-504C-54B5-3802-85A2EE86B228}"/>
          </ac:spMkLst>
        </pc:spChg>
        <pc:spChg chg="mod">
          <ac:chgData name="chris Khouri" userId="df07a299ba6016eb" providerId="LiveId" clId="{197A5C93-7ACD-1F46-9DBD-0573B6A2510B}" dt="2023-08-21T16:15:50.509" v="308"/>
          <ac:spMkLst>
            <pc:docMk/>
            <pc:sldMk cId="4207669303" sldId="263"/>
            <ac:spMk id="44" creationId="{BF26D7D7-C3F8-5E4E-E6C5-6626921E2646}"/>
          </ac:spMkLst>
        </pc:spChg>
        <pc:spChg chg="mod">
          <ac:chgData name="chris Khouri" userId="df07a299ba6016eb" providerId="LiveId" clId="{197A5C93-7ACD-1F46-9DBD-0573B6A2510B}" dt="2023-08-21T16:15:50.509" v="308"/>
          <ac:spMkLst>
            <pc:docMk/>
            <pc:sldMk cId="4207669303" sldId="263"/>
            <ac:spMk id="45" creationId="{61F4C65D-2F33-A075-D5AA-E4EAEC04918A}"/>
          </ac:spMkLst>
        </pc:spChg>
        <pc:spChg chg="mod">
          <ac:chgData name="chris Khouri" userId="df07a299ba6016eb" providerId="LiveId" clId="{197A5C93-7ACD-1F46-9DBD-0573B6A2510B}" dt="2023-08-21T16:15:50.509" v="308"/>
          <ac:spMkLst>
            <pc:docMk/>
            <pc:sldMk cId="4207669303" sldId="263"/>
            <ac:spMk id="46" creationId="{481D58DB-D1F1-4B8C-C4DF-37BBCECB8A41}"/>
          </ac:spMkLst>
        </pc:spChg>
        <pc:spChg chg="mod">
          <ac:chgData name="chris Khouri" userId="df07a299ba6016eb" providerId="LiveId" clId="{197A5C93-7ACD-1F46-9DBD-0573B6A2510B}" dt="2023-08-21T16:15:50.509" v="308"/>
          <ac:spMkLst>
            <pc:docMk/>
            <pc:sldMk cId="4207669303" sldId="263"/>
            <ac:spMk id="47" creationId="{C84036D8-C14E-E674-C667-645469EE3FFF}"/>
          </ac:spMkLst>
        </pc:spChg>
        <pc:spChg chg="mod">
          <ac:chgData name="chris Khouri" userId="df07a299ba6016eb" providerId="LiveId" clId="{197A5C93-7ACD-1F46-9DBD-0573B6A2510B}" dt="2023-08-21T16:15:50.509" v="308"/>
          <ac:spMkLst>
            <pc:docMk/>
            <pc:sldMk cId="4207669303" sldId="263"/>
            <ac:spMk id="50" creationId="{B2FE2F86-9F6E-5E06-D85A-FFF6F52DEF08}"/>
          </ac:spMkLst>
        </pc:spChg>
        <pc:spChg chg="mod">
          <ac:chgData name="chris Khouri" userId="df07a299ba6016eb" providerId="LiveId" clId="{197A5C93-7ACD-1F46-9DBD-0573B6A2510B}" dt="2023-08-21T16:15:50.509" v="308"/>
          <ac:spMkLst>
            <pc:docMk/>
            <pc:sldMk cId="4207669303" sldId="263"/>
            <ac:spMk id="51" creationId="{4D0559B4-1274-D8CC-84CD-6CAF7DA2AA81}"/>
          </ac:spMkLst>
        </pc:spChg>
        <pc:spChg chg="mod">
          <ac:chgData name="chris Khouri" userId="df07a299ba6016eb" providerId="LiveId" clId="{197A5C93-7ACD-1F46-9DBD-0573B6A2510B}" dt="2023-08-21T16:15:50.509" v="308"/>
          <ac:spMkLst>
            <pc:docMk/>
            <pc:sldMk cId="4207669303" sldId="263"/>
            <ac:spMk id="52" creationId="{F9457EB2-9A6C-0DAE-2508-6C542A2FE30B}"/>
          </ac:spMkLst>
        </pc:spChg>
        <pc:spChg chg="mod">
          <ac:chgData name="chris Khouri" userId="df07a299ba6016eb" providerId="LiveId" clId="{197A5C93-7ACD-1F46-9DBD-0573B6A2510B}" dt="2023-08-21T16:15:50.509" v="308"/>
          <ac:spMkLst>
            <pc:docMk/>
            <pc:sldMk cId="4207669303" sldId="263"/>
            <ac:spMk id="53" creationId="{93D44835-C329-0AE6-9C72-0C94A6978641}"/>
          </ac:spMkLst>
        </pc:spChg>
        <pc:spChg chg="mod">
          <ac:chgData name="chris Khouri" userId="df07a299ba6016eb" providerId="LiveId" clId="{197A5C93-7ACD-1F46-9DBD-0573B6A2510B}" dt="2023-08-21T16:15:50.509" v="308"/>
          <ac:spMkLst>
            <pc:docMk/>
            <pc:sldMk cId="4207669303" sldId="263"/>
            <ac:spMk id="55" creationId="{D883D5FD-5762-6BE8-C07B-E44A2C11E56E}"/>
          </ac:spMkLst>
        </pc:spChg>
        <pc:spChg chg="mod">
          <ac:chgData name="chris Khouri" userId="df07a299ba6016eb" providerId="LiveId" clId="{197A5C93-7ACD-1F46-9DBD-0573B6A2510B}" dt="2023-08-21T16:15:50.509" v="308"/>
          <ac:spMkLst>
            <pc:docMk/>
            <pc:sldMk cId="4207669303" sldId="263"/>
            <ac:spMk id="56" creationId="{62432715-D4AE-EBB0-EB94-A7FBADA46BBB}"/>
          </ac:spMkLst>
        </pc:spChg>
        <pc:spChg chg="mod">
          <ac:chgData name="chris Khouri" userId="df07a299ba6016eb" providerId="LiveId" clId="{197A5C93-7ACD-1F46-9DBD-0573B6A2510B}" dt="2023-08-21T16:15:50.509" v="308"/>
          <ac:spMkLst>
            <pc:docMk/>
            <pc:sldMk cId="4207669303" sldId="263"/>
            <ac:spMk id="57" creationId="{C33A78A8-935D-309C-C5EA-2966CBE309DE}"/>
          </ac:spMkLst>
        </pc:spChg>
        <pc:spChg chg="mod">
          <ac:chgData name="chris Khouri" userId="df07a299ba6016eb" providerId="LiveId" clId="{197A5C93-7ACD-1F46-9DBD-0573B6A2510B}" dt="2023-08-21T16:15:50.509" v="308"/>
          <ac:spMkLst>
            <pc:docMk/>
            <pc:sldMk cId="4207669303" sldId="263"/>
            <ac:spMk id="58" creationId="{66CAD3EC-1B45-8715-1970-F2882BEED4E8}"/>
          </ac:spMkLst>
        </pc:spChg>
        <pc:spChg chg="mod">
          <ac:chgData name="chris Khouri" userId="df07a299ba6016eb" providerId="LiveId" clId="{197A5C93-7ACD-1F46-9DBD-0573B6A2510B}" dt="2023-08-21T16:15:50.509" v="308"/>
          <ac:spMkLst>
            <pc:docMk/>
            <pc:sldMk cId="4207669303" sldId="263"/>
            <ac:spMk id="59" creationId="{DBB2D686-09F5-DF95-0247-124C9C6F05DD}"/>
          </ac:spMkLst>
        </pc:spChg>
        <pc:spChg chg="mod">
          <ac:chgData name="chris Khouri" userId="df07a299ba6016eb" providerId="LiveId" clId="{197A5C93-7ACD-1F46-9DBD-0573B6A2510B}" dt="2023-08-21T16:15:50.509" v="308"/>
          <ac:spMkLst>
            <pc:docMk/>
            <pc:sldMk cId="4207669303" sldId="263"/>
            <ac:spMk id="60" creationId="{EDF86B46-BA11-A79E-411D-42B1D468A19A}"/>
          </ac:spMkLst>
        </pc:spChg>
        <pc:spChg chg="mod">
          <ac:chgData name="chris Khouri" userId="df07a299ba6016eb" providerId="LiveId" clId="{197A5C93-7ACD-1F46-9DBD-0573B6A2510B}" dt="2023-08-21T16:15:50.509" v="308"/>
          <ac:spMkLst>
            <pc:docMk/>
            <pc:sldMk cId="4207669303" sldId="263"/>
            <ac:spMk id="61" creationId="{FCEC6CC7-5C5C-BAD4-C2B3-A6B3DD94C4E7}"/>
          </ac:spMkLst>
        </pc:spChg>
        <pc:spChg chg="mod">
          <ac:chgData name="chris Khouri" userId="df07a299ba6016eb" providerId="LiveId" clId="{197A5C93-7ACD-1F46-9DBD-0573B6A2510B}" dt="2023-08-21T16:15:50.509" v="308"/>
          <ac:spMkLst>
            <pc:docMk/>
            <pc:sldMk cId="4207669303" sldId="263"/>
            <ac:spMk id="62" creationId="{3F36AE84-02EF-2E13-A474-832B58E83874}"/>
          </ac:spMkLst>
        </pc:spChg>
        <pc:spChg chg="mod">
          <ac:chgData name="chris Khouri" userId="df07a299ba6016eb" providerId="LiveId" clId="{197A5C93-7ACD-1F46-9DBD-0573B6A2510B}" dt="2023-08-21T16:15:50.509" v="308"/>
          <ac:spMkLst>
            <pc:docMk/>
            <pc:sldMk cId="4207669303" sldId="263"/>
            <ac:spMk id="63" creationId="{57EC7D4A-D363-DCCD-0240-2DD36CD19EE1}"/>
          </ac:spMkLst>
        </pc:spChg>
        <pc:spChg chg="mod">
          <ac:chgData name="chris Khouri" userId="df07a299ba6016eb" providerId="LiveId" clId="{197A5C93-7ACD-1F46-9DBD-0573B6A2510B}" dt="2023-08-21T16:15:50.509" v="308"/>
          <ac:spMkLst>
            <pc:docMk/>
            <pc:sldMk cId="4207669303" sldId="263"/>
            <ac:spMk id="64" creationId="{3E4B0563-7BA9-1859-8102-3D2C6CE9C681}"/>
          </ac:spMkLst>
        </pc:spChg>
        <pc:spChg chg="mod">
          <ac:chgData name="chris Khouri" userId="df07a299ba6016eb" providerId="LiveId" clId="{197A5C93-7ACD-1F46-9DBD-0573B6A2510B}" dt="2023-08-21T16:15:50.509" v="308"/>
          <ac:spMkLst>
            <pc:docMk/>
            <pc:sldMk cId="4207669303" sldId="263"/>
            <ac:spMk id="65" creationId="{5450A0A6-BD0E-5862-7C97-968D1702154F}"/>
          </ac:spMkLst>
        </pc:spChg>
        <pc:spChg chg="mod">
          <ac:chgData name="chris Khouri" userId="df07a299ba6016eb" providerId="LiveId" clId="{197A5C93-7ACD-1F46-9DBD-0573B6A2510B}" dt="2023-08-21T16:15:50.509" v="308"/>
          <ac:spMkLst>
            <pc:docMk/>
            <pc:sldMk cId="4207669303" sldId="263"/>
            <ac:spMk id="66" creationId="{A516F2B6-9347-BCEF-163B-056B3FA78634}"/>
          </ac:spMkLst>
        </pc:spChg>
        <pc:spChg chg="mod">
          <ac:chgData name="chris Khouri" userId="df07a299ba6016eb" providerId="LiveId" clId="{197A5C93-7ACD-1F46-9DBD-0573B6A2510B}" dt="2023-08-21T16:15:50.509" v="308"/>
          <ac:spMkLst>
            <pc:docMk/>
            <pc:sldMk cId="4207669303" sldId="263"/>
            <ac:spMk id="67" creationId="{08E7CC3C-4FD7-D4EE-3A74-50772E27CC25}"/>
          </ac:spMkLst>
        </pc:spChg>
        <pc:spChg chg="mod">
          <ac:chgData name="chris Khouri" userId="df07a299ba6016eb" providerId="LiveId" clId="{197A5C93-7ACD-1F46-9DBD-0573B6A2510B}" dt="2023-08-21T16:15:50.509" v="308"/>
          <ac:spMkLst>
            <pc:docMk/>
            <pc:sldMk cId="4207669303" sldId="263"/>
            <ac:spMk id="68" creationId="{1B863FCF-8F50-8651-A952-E4DCDF66D1A9}"/>
          </ac:spMkLst>
        </pc:spChg>
        <pc:spChg chg="mod">
          <ac:chgData name="chris Khouri" userId="df07a299ba6016eb" providerId="LiveId" clId="{197A5C93-7ACD-1F46-9DBD-0573B6A2510B}" dt="2023-08-21T16:15:50.509" v="308"/>
          <ac:spMkLst>
            <pc:docMk/>
            <pc:sldMk cId="4207669303" sldId="263"/>
            <ac:spMk id="69" creationId="{7E7EC44D-36C9-7181-2230-3016AD463D32}"/>
          </ac:spMkLst>
        </pc:spChg>
        <pc:spChg chg="mod">
          <ac:chgData name="chris Khouri" userId="df07a299ba6016eb" providerId="LiveId" clId="{197A5C93-7ACD-1F46-9DBD-0573B6A2510B}" dt="2023-08-21T16:15:50.509" v="308"/>
          <ac:spMkLst>
            <pc:docMk/>
            <pc:sldMk cId="4207669303" sldId="263"/>
            <ac:spMk id="70" creationId="{FC6C9A9D-97C1-5D11-C517-22F1B1C9A77F}"/>
          </ac:spMkLst>
        </pc:spChg>
        <pc:spChg chg="mod">
          <ac:chgData name="chris Khouri" userId="df07a299ba6016eb" providerId="LiveId" clId="{197A5C93-7ACD-1F46-9DBD-0573B6A2510B}" dt="2023-08-21T16:15:50.509" v="308"/>
          <ac:spMkLst>
            <pc:docMk/>
            <pc:sldMk cId="4207669303" sldId="263"/>
            <ac:spMk id="71" creationId="{50E744F9-FF7E-C921-8BD6-CE3FFBF7D289}"/>
          </ac:spMkLst>
        </pc:spChg>
        <pc:spChg chg="mod">
          <ac:chgData name="chris Khouri" userId="df07a299ba6016eb" providerId="LiveId" clId="{197A5C93-7ACD-1F46-9DBD-0573B6A2510B}" dt="2023-08-21T16:15:50.509" v="308"/>
          <ac:spMkLst>
            <pc:docMk/>
            <pc:sldMk cId="4207669303" sldId="263"/>
            <ac:spMk id="72" creationId="{4F335478-D7A2-455E-DBA1-EFD8EF23F3B6}"/>
          </ac:spMkLst>
        </pc:spChg>
        <pc:spChg chg="mod">
          <ac:chgData name="chris Khouri" userId="df07a299ba6016eb" providerId="LiveId" clId="{197A5C93-7ACD-1F46-9DBD-0573B6A2510B}" dt="2023-08-21T16:15:50.509" v="308"/>
          <ac:spMkLst>
            <pc:docMk/>
            <pc:sldMk cId="4207669303" sldId="263"/>
            <ac:spMk id="73" creationId="{3FB9A7C4-8979-E909-72D8-458E58CD5D48}"/>
          </ac:spMkLst>
        </pc:spChg>
        <pc:spChg chg="mod">
          <ac:chgData name="chris Khouri" userId="df07a299ba6016eb" providerId="LiveId" clId="{197A5C93-7ACD-1F46-9DBD-0573B6A2510B}" dt="2023-08-21T16:15:50.509" v="308"/>
          <ac:spMkLst>
            <pc:docMk/>
            <pc:sldMk cId="4207669303" sldId="263"/>
            <ac:spMk id="74" creationId="{0D17CCAC-799E-FDF9-9C49-7291F4A843FB}"/>
          </ac:spMkLst>
        </pc:spChg>
        <pc:spChg chg="mod">
          <ac:chgData name="chris Khouri" userId="df07a299ba6016eb" providerId="LiveId" clId="{197A5C93-7ACD-1F46-9DBD-0573B6A2510B}" dt="2023-08-21T16:15:50.509" v="308"/>
          <ac:spMkLst>
            <pc:docMk/>
            <pc:sldMk cId="4207669303" sldId="263"/>
            <ac:spMk id="75" creationId="{5C176AD5-9FEE-A1F7-090E-75CBF4A5B6EE}"/>
          </ac:spMkLst>
        </pc:spChg>
        <pc:spChg chg="mod">
          <ac:chgData name="chris Khouri" userId="df07a299ba6016eb" providerId="LiveId" clId="{197A5C93-7ACD-1F46-9DBD-0573B6A2510B}" dt="2023-08-21T16:15:50.509" v="308"/>
          <ac:spMkLst>
            <pc:docMk/>
            <pc:sldMk cId="4207669303" sldId="263"/>
            <ac:spMk id="76" creationId="{4C1DC7F3-9A2E-6E25-8C87-B3DBFBD9FB54}"/>
          </ac:spMkLst>
        </pc:spChg>
        <pc:spChg chg="mod">
          <ac:chgData name="chris Khouri" userId="df07a299ba6016eb" providerId="LiveId" clId="{197A5C93-7ACD-1F46-9DBD-0573B6A2510B}" dt="2023-08-21T16:15:50.509" v="308"/>
          <ac:spMkLst>
            <pc:docMk/>
            <pc:sldMk cId="4207669303" sldId="263"/>
            <ac:spMk id="77" creationId="{CCA26A67-F87C-A8A7-D8B8-DF4BAB082304}"/>
          </ac:spMkLst>
        </pc:spChg>
        <pc:spChg chg="mod">
          <ac:chgData name="chris Khouri" userId="df07a299ba6016eb" providerId="LiveId" clId="{197A5C93-7ACD-1F46-9DBD-0573B6A2510B}" dt="2023-08-21T16:15:50.509" v="308"/>
          <ac:spMkLst>
            <pc:docMk/>
            <pc:sldMk cId="4207669303" sldId="263"/>
            <ac:spMk id="78" creationId="{0526B9E9-D561-17F8-2F23-C8B4F3758E92}"/>
          </ac:spMkLst>
        </pc:spChg>
        <pc:spChg chg="mod">
          <ac:chgData name="chris Khouri" userId="df07a299ba6016eb" providerId="LiveId" clId="{197A5C93-7ACD-1F46-9DBD-0573B6A2510B}" dt="2023-08-21T16:15:50.509" v="308"/>
          <ac:spMkLst>
            <pc:docMk/>
            <pc:sldMk cId="4207669303" sldId="263"/>
            <ac:spMk id="79" creationId="{971D51D2-31A7-2087-31E8-843E2BBBFE16}"/>
          </ac:spMkLst>
        </pc:spChg>
        <pc:spChg chg="mod">
          <ac:chgData name="chris Khouri" userId="df07a299ba6016eb" providerId="LiveId" clId="{197A5C93-7ACD-1F46-9DBD-0573B6A2510B}" dt="2023-08-21T16:15:50.509" v="308"/>
          <ac:spMkLst>
            <pc:docMk/>
            <pc:sldMk cId="4207669303" sldId="263"/>
            <ac:spMk id="80" creationId="{18CED9F0-D727-D572-677B-A453D9BB9559}"/>
          </ac:spMkLst>
        </pc:spChg>
        <pc:spChg chg="mod">
          <ac:chgData name="chris Khouri" userId="df07a299ba6016eb" providerId="LiveId" clId="{197A5C93-7ACD-1F46-9DBD-0573B6A2510B}" dt="2023-08-21T16:15:50.509" v="308"/>
          <ac:spMkLst>
            <pc:docMk/>
            <pc:sldMk cId="4207669303" sldId="263"/>
            <ac:spMk id="81" creationId="{BC9432CE-4655-2D38-CFE6-0D26BA0CC6D9}"/>
          </ac:spMkLst>
        </pc:spChg>
        <pc:spChg chg="add mod topLvl">
          <ac:chgData name="chris Khouri" userId="df07a299ba6016eb" providerId="LiveId" clId="{197A5C93-7ACD-1F46-9DBD-0573B6A2510B}" dt="2023-08-21T16:16:42.333" v="333" actId="165"/>
          <ac:spMkLst>
            <pc:docMk/>
            <pc:sldMk cId="4207669303" sldId="263"/>
            <ac:spMk id="82" creationId="{83452C2D-7FF2-49F5-026F-D8005AA9B340}"/>
          </ac:spMkLst>
        </pc:spChg>
        <pc:spChg chg="add mod topLvl">
          <ac:chgData name="chris Khouri" userId="df07a299ba6016eb" providerId="LiveId" clId="{197A5C93-7ACD-1F46-9DBD-0573B6A2510B}" dt="2023-08-21T16:16:42.333" v="333" actId="165"/>
          <ac:spMkLst>
            <pc:docMk/>
            <pc:sldMk cId="4207669303" sldId="263"/>
            <ac:spMk id="83" creationId="{56A591B5-79C3-6653-75D8-2197A7C91910}"/>
          </ac:spMkLst>
        </pc:spChg>
        <pc:spChg chg="add mod topLvl">
          <ac:chgData name="chris Khouri" userId="df07a299ba6016eb" providerId="LiveId" clId="{197A5C93-7ACD-1F46-9DBD-0573B6A2510B}" dt="2023-08-21T16:16:42.333" v="333" actId="165"/>
          <ac:spMkLst>
            <pc:docMk/>
            <pc:sldMk cId="4207669303" sldId="263"/>
            <ac:spMk id="84" creationId="{F8CEAAF4-025D-430F-265B-2F8B38E88D81}"/>
          </ac:spMkLst>
        </pc:spChg>
        <pc:spChg chg="add mod topLvl">
          <ac:chgData name="chris Khouri" userId="df07a299ba6016eb" providerId="LiveId" clId="{197A5C93-7ACD-1F46-9DBD-0573B6A2510B}" dt="2023-08-21T16:16:42.333" v="333" actId="165"/>
          <ac:spMkLst>
            <pc:docMk/>
            <pc:sldMk cId="4207669303" sldId="263"/>
            <ac:spMk id="85" creationId="{EE1227ED-99D1-8F03-9C52-9F4421D19A43}"/>
          </ac:spMkLst>
        </pc:spChg>
        <pc:spChg chg="add mod topLvl">
          <ac:chgData name="chris Khouri" userId="df07a299ba6016eb" providerId="LiveId" clId="{197A5C93-7ACD-1F46-9DBD-0573B6A2510B}" dt="2023-08-21T16:16:42.333" v="333" actId="165"/>
          <ac:spMkLst>
            <pc:docMk/>
            <pc:sldMk cId="4207669303" sldId="263"/>
            <ac:spMk id="86" creationId="{23E8EB24-7722-7470-F46D-BDA2B456F684}"/>
          </ac:spMkLst>
        </pc:spChg>
        <pc:spChg chg="add mod topLvl">
          <ac:chgData name="chris Khouri" userId="df07a299ba6016eb" providerId="LiveId" clId="{197A5C93-7ACD-1F46-9DBD-0573B6A2510B}" dt="2023-08-21T16:16:42.333" v="333" actId="165"/>
          <ac:spMkLst>
            <pc:docMk/>
            <pc:sldMk cId="4207669303" sldId="263"/>
            <ac:spMk id="87" creationId="{FF85A8EC-2033-3818-F409-F876017793F6}"/>
          </ac:spMkLst>
        </pc:spChg>
        <pc:spChg chg="mod">
          <ac:chgData name="chris Khouri" userId="df07a299ba6016eb" providerId="LiveId" clId="{197A5C93-7ACD-1F46-9DBD-0573B6A2510B}" dt="2023-08-21T16:15:50.509" v="308"/>
          <ac:spMkLst>
            <pc:docMk/>
            <pc:sldMk cId="4207669303" sldId="263"/>
            <ac:spMk id="92" creationId="{BF0D5310-BB84-4193-0F4B-F03A07A93CBF}"/>
          </ac:spMkLst>
        </pc:spChg>
        <pc:spChg chg="mod">
          <ac:chgData name="chris Khouri" userId="df07a299ba6016eb" providerId="LiveId" clId="{197A5C93-7ACD-1F46-9DBD-0573B6A2510B}" dt="2023-08-21T16:15:50.509" v="308"/>
          <ac:spMkLst>
            <pc:docMk/>
            <pc:sldMk cId="4207669303" sldId="263"/>
            <ac:spMk id="93" creationId="{EFA14EB3-7A70-26DB-76B9-0461990B6392}"/>
          </ac:spMkLst>
        </pc:spChg>
        <pc:spChg chg="mod">
          <ac:chgData name="chris Khouri" userId="df07a299ba6016eb" providerId="LiveId" clId="{197A5C93-7ACD-1F46-9DBD-0573B6A2510B}" dt="2023-08-21T16:15:50.509" v="308"/>
          <ac:spMkLst>
            <pc:docMk/>
            <pc:sldMk cId="4207669303" sldId="263"/>
            <ac:spMk id="94" creationId="{8647B959-11B5-3066-0AA1-A651FE6612E4}"/>
          </ac:spMkLst>
        </pc:spChg>
        <pc:spChg chg="mod">
          <ac:chgData name="chris Khouri" userId="df07a299ba6016eb" providerId="LiveId" clId="{197A5C93-7ACD-1F46-9DBD-0573B6A2510B}" dt="2023-08-21T16:15:50.509" v="308"/>
          <ac:spMkLst>
            <pc:docMk/>
            <pc:sldMk cId="4207669303" sldId="263"/>
            <ac:spMk id="95" creationId="{471534F7-3F22-DEC0-C22D-C36237C79587}"/>
          </ac:spMkLst>
        </pc:spChg>
        <pc:spChg chg="mod">
          <ac:chgData name="chris Khouri" userId="df07a299ba6016eb" providerId="LiveId" clId="{197A5C93-7ACD-1F46-9DBD-0573B6A2510B}" dt="2023-08-21T16:15:50.509" v="308"/>
          <ac:spMkLst>
            <pc:docMk/>
            <pc:sldMk cId="4207669303" sldId="263"/>
            <ac:spMk id="96" creationId="{409C6D25-49AC-F95E-D308-F038D42D2988}"/>
          </ac:spMkLst>
        </pc:spChg>
        <pc:spChg chg="mod">
          <ac:chgData name="chris Khouri" userId="df07a299ba6016eb" providerId="LiveId" clId="{197A5C93-7ACD-1F46-9DBD-0573B6A2510B}" dt="2023-08-21T16:15:50.509" v="308"/>
          <ac:spMkLst>
            <pc:docMk/>
            <pc:sldMk cId="4207669303" sldId="263"/>
            <ac:spMk id="97" creationId="{3FB8195C-746B-38D4-D3CD-AF68A563560A}"/>
          </ac:spMkLst>
        </pc:spChg>
        <pc:spChg chg="mod">
          <ac:chgData name="chris Khouri" userId="df07a299ba6016eb" providerId="LiveId" clId="{197A5C93-7ACD-1F46-9DBD-0573B6A2510B}" dt="2023-08-21T16:15:50.509" v="308"/>
          <ac:spMkLst>
            <pc:docMk/>
            <pc:sldMk cId="4207669303" sldId="263"/>
            <ac:spMk id="98" creationId="{45ED24F7-3859-7310-93C6-63E6F4C28DC7}"/>
          </ac:spMkLst>
        </pc:spChg>
        <pc:spChg chg="mod">
          <ac:chgData name="chris Khouri" userId="df07a299ba6016eb" providerId="LiveId" clId="{197A5C93-7ACD-1F46-9DBD-0573B6A2510B}" dt="2023-08-21T16:15:50.509" v="308"/>
          <ac:spMkLst>
            <pc:docMk/>
            <pc:sldMk cId="4207669303" sldId="263"/>
            <ac:spMk id="99" creationId="{FCF295EC-A165-CD65-CF72-8F0E2E54DB17}"/>
          </ac:spMkLst>
        </pc:spChg>
        <pc:spChg chg="mod">
          <ac:chgData name="chris Khouri" userId="df07a299ba6016eb" providerId="LiveId" clId="{197A5C93-7ACD-1F46-9DBD-0573B6A2510B}" dt="2023-08-21T16:15:50.509" v="308"/>
          <ac:spMkLst>
            <pc:docMk/>
            <pc:sldMk cId="4207669303" sldId="263"/>
            <ac:spMk id="100" creationId="{A97B7DFE-647A-FC57-5E5F-869610CE575A}"/>
          </ac:spMkLst>
        </pc:spChg>
        <pc:spChg chg="mod">
          <ac:chgData name="chris Khouri" userId="df07a299ba6016eb" providerId="LiveId" clId="{197A5C93-7ACD-1F46-9DBD-0573B6A2510B}" dt="2023-08-21T16:15:50.509" v="308"/>
          <ac:spMkLst>
            <pc:docMk/>
            <pc:sldMk cId="4207669303" sldId="263"/>
            <ac:spMk id="101" creationId="{62A7531E-429D-DE1D-FAE0-AF756B38D930}"/>
          </ac:spMkLst>
        </pc:spChg>
        <pc:spChg chg="mod">
          <ac:chgData name="chris Khouri" userId="df07a299ba6016eb" providerId="LiveId" clId="{197A5C93-7ACD-1F46-9DBD-0573B6A2510B}" dt="2023-08-21T16:15:50.509" v="308"/>
          <ac:spMkLst>
            <pc:docMk/>
            <pc:sldMk cId="4207669303" sldId="263"/>
            <ac:spMk id="102" creationId="{425A2209-DD75-9E40-63C6-22B85482F5CF}"/>
          </ac:spMkLst>
        </pc:spChg>
        <pc:spChg chg="mod">
          <ac:chgData name="chris Khouri" userId="df07a299ba6016eb" providerId="LiveId" clId="{197A5C93-7ACD-1F46-9DBD-0573B6A2510B}" dt="2023-08-21T16:15:50.509" v="308"/>
          <ac:spMkLst>
            <pc:docMk/>
            <pc:sldMk cId="4207669303" sldId="263"/>
            <ac:spMk id="103" creationId="{763B8302-0577-069E-B23C-BECE8DC78731}"/>
          </ac:spMkLst>
        </pc:spChg>
        <pc:spChg chg="mod">
          <ac:chgData name="chris Khouri" userId="df07a299ba6016eb" providerId="LiveId" clId="{197A5C93-7ACD-1F46-9DBD-0573B6A2510B}" dt="2023-08-21T16:15:50.509" v="308"/>
          <ac:spMkLst>
            <pc:docMk/>
            <pc:sldMk cId="4207669303" sldId="263"/>
            <ac:spMk id="104" creationId="{41224288-80FD-122F-C57C-C1448C130AC9}"/>
          </ac:spMkLst>
        </pc:spChg>
        <pc:spChg chg="mod">
          <ac:chgData name="chris Khouri" userId="df07a299ba6016eb" providerId="LiveId" clId="{197A5C93-7ACD-1F46-9DBD-0573B6A2510B}" dt="2023-08-21T16:15:50.509" v="308"/>
          <ac:spMkLst>
            <pc:docMk/>
            <pc:sldMk cId="4207669303" sldId="263"/>
            <ac:spMk id="105" creationId="{19B67951-E303-58D5-BBD4-5E15DA8745D3}"/>
          </ac:spMkLst>
        </pc:spChg>
        <pc:spChg chg="mod">
          <ac:chgData name="chris Khouri" userId="df07a299ba6016eb" providerId="LiveId" clId="{197A5C93-7ACD-1F46-9DBD-0573B6A2510B}" dt="2023-08-21T16:15:50.509" v="308"/>
          <ac:spMkLst>
            <pc:docMk/>
            <pc:sldMk cId="4207669303" sldId="263"/>
            <ac:spMk id="106" creationId="{9D12B389-11C6-CB8E-F20D-11F1338EFC33}"/>
          </ac:spMkLst>
        </pc:spChg>
        <pc:spChg chg="mod">
          <ac:chgData name="chris Khouri" userId="df07a299ba6016eb" providerId="LiveId" clId="{197A5C93-7ACD-1F46-9DBD-0573B6A2510B}" dt="2023-08-21T16:15:50.509" v="308"/>
          <ac:spMkLst>
            <pc:docMk/>
            <pc:sldMk cId="4207669303" sldId="263"/>
            <ac:spMk id="107" creationId="{CCF34639-DF0D-B23A-2CCF-E12770EC52A7}"/>
          </ac:spMkLst>
        </pc:spChg>
        <pc:spChg chg="mod">
          <ac:chgData name="chris Khouri" userId="df07a299ba6016eb" providerId="LiveId" clId="{197A5C93-7ACD-1F46-9DBD-0573B6A2510B}" dt="2023-08-21T16:15:50.509" v="308"/>
          <ac:spMkLst>
            <pc:docMk/>
            <pc:sldMk cId="4207669303" sldId="263"/>
            <ac:spMk id="108" creationId="{53E1FEB9-7EC2-D580-1DF3-9E64AD322331}"/>
          </ac:spMkLst>
        </pc:spChg>
        <pc:spChg chg="mod">
          <ac:chgData name="chris Khouri" userId="df07a299ba6016eb" providerId="LiveId" clId="{197A5C93-7ACD-1F46-9DBD-0573B6A2510B}" dt="2023-08-21T16:15:50.509" v="308"/>
          <ac:spMkLst>
            <pc:docMk/>
            <pc:sldMk cId="4207669303" sldId="263"/>
            <ac:spMk id="109" creationId="{3B10B2A5-4DE3-D4AE-CC83-73C9932D6221}"/>
          </ac:spMkLst>
        </pc:spChg>
        <pc:spChg chg="mod">
          <ac:chgData name="chris Khouri" userId="df07a299ba6016eb" providerId="LiveId" clId="{197A5C93-7ACD-1F46-9DBD-0573B6A2510B}" dt="2023-08-21T16:15:50.509" v="308"/>
          <ac:spMkLst>
            <pc:docMk/>
            <pc:sldMk cId="4207669303" sldId="263"/>
            <ac:spMk id="110" creationId="{AC630D24-5E31-CE00-2D5A-60A6732A4B5C}"/>
          </ac:spMkLst>
        </pc:spChg>
        <pc:spChg chg="mod">
          <ac:chgData name="chris Khouri" userId="df07a299ba6016eb" providerId="LiveId" clId="{197A5C93-7ACD-1F46-9DBD-0573B6A2510B}" dt="2023-08-21T16:15:50.509" v="308"/>
          <ac:spMkLst>
            <pc:docMk/>
            <pc:sldMk cId="4207669303" sldId="263"/>
            <ac:spMk id="111" creationId="{1660671E-FCB2-DA8A-888E-EE74577CE369}"/>
          </ac:spMkLst>
        </pc:spChg>
        <pc:spChg chg="mod">
          <ac:chgData name="chris Khouri" userId="df07a299ba6016eb" providerId="LiveId" clId="{197A5C93-7ACD-1F46-9DBD-0573B6A2510B}" dt="2023-08-21T16:15:50.509" v="308"/>
          <ac:spMkLst>
            <pc:docMk/>
            <pc:sldMk cId="4207669303" sldId="263"/>
            <ac:spMk id="112" creationId="{7C26FD92-1E6E-8C4B-1C4D-D605032912E4}"/>
          </ac:spMkLst>
        </pc:spChg>
        <pc:spChg chg="mod">
          <ac:chgData name="chris Khouri" userId="df07a299ba6016eb" providerId="LiveId" clId="{197A5C93-7ACD-1F46-9DBD-0573B6A2510B}" dt="2023-08-21T16:15:50.509" v="308"/>
          <ac:spMkLst>
            <pc:docMk/>
            <pc:sldMk cId="4207669303" sldId="263"/>
            <ac:spMk id="113" creationId="{A27B90B1-3837-E193-4E66-643BAF9E35CC}"/>
          </ac:spMkLst>
        </pc:spChg>
        <pc:spChg chg="mod">
          <ac:chgData name="chris Khouri" userId="df07a299ba6016eb" providerId="LiveId" clId="{197A5C93-7ACD-1F46-9DBD-0573B6A2510B}" dt="2023-08-21T16:15:50.509" v="308"/>
          <ac:spMkLst>
            <pc:docMk/>
            <pc:sldMk cId="4207669303" sldId="263"/>
            <ac:spMk id="114" creationId="{0F8FAEA0-0360-B630-CF82-C52938E6AD44}"/>
          </ac:spMkLst>
        </pc:spChg>
        <pc:spChg chg="mod">
          <ac:chgData name="chris Khouri" userId="df07a299ba6016eb" providerId="LiveId" clId="{197A5C93-7ACD-1F46-9DBD-0573B6A2510B}" dt="2023-08-21T16:15:50.509" v="308"/>
          <ac:spMkLst>
            <pc:docMk/>
            <pc:sldMk cId="4207669303" sldId="263"/>
            <ac:spMk id="115" creationId="{D37ABBEB-569A-320D-E0A4-E4624F955F6C}"/>
          </ac:spMkLst>
        </pc:spChg>
        <pc:spChg chg="mod">
          <ac:chgData name="chris Khouri" userId="df07a299ba6016eb" providerId="LiveId" clId="{197A5C93-7ACD-1F46-9DBD-0573B6A2510B}" dt="2023-08-21T16:15:50.509" v="308"/>
          <ac:spMkLst>
            <pc:docMk/>
            <pc:sldMk cId="4207669303" sldId="263"/>
            <ac:spMk id="116" creationId="{8BC0D682-DDB5-D903-2A8B-A672F076386F}"/>
          </ac:spMkLst>
        </pc:spChg>
        <pc:spChg chg="mod">
          <ac:chgData name="chris Khouri" userId="df07a299ba6016eb" providerId="LiveId" clId="{197A5C93-7ACD-1F46-9DBD-0573B6A2510B}" dt="2023-08-21T16:15:50.509" v="308"/>
          <ac:spMkLst>
            <pc:docMk/>
            <pc:sldMk cId="4207669303" sldId="263"/>
            <ac:spMk id="117" creationId="{469EDBAB-6245-035C-951A-2788D4F9F076}"/>
          </ac:spMkLst>
        </pc:spChg>
        <pc:spChg chg="mod">
          <ac:chgData name="chris Khouri" userId="df07a299ba6016eb" providerId="LiveId" clId="{197A5C93-7ACD-1F46-9DBD-0573B6A2510B}" dt="2023-08-21T16:15:50.509" v="308"/>
          <ac:spMkLst>
            <pc:docMk/>
            <pc:sldMk cId="4207669303" sldId="263"/>
            <ac:spMk id="118" creationId="{A6244BA1-6387-AB83-EFEA-9F50269B1FB2}"/>
          </ac:spMkLst>
        </pc:spChg>
        <pc:spChg chg="mod">
          <ac:chgData name="chris Khouri" userId="df07a299ba6016eb" providerId="LiveId" clId="{197A5C93-7ACD-1F46-9DBD-0573B6A2510B}" dt="2023-08-21T16:15:50.509" v="308"/>
          <ac:spMkLst>
            <pc:docMk/>
            <pc:sldMk cId="4207669303" sldId="263"/>
            <ac:spMk id="120" creationId="{E7ED3375-7321-2A61-3823-6C834443E213}"/>
          </ac:spMkLst>
        </pc:spChg>
        <pc:spChg chg="mod">
          <ac:chgData name="chris Khouri" userId="df07a299ba6016eb" providerId="LiveId" clId="{197A5C93-7ACD-1F46-9DBD-0573B6A2510B}" dt="2023-08-21T16:15:50.509" v="308"/>
          <ac:spMkLst>
            <pc:docMk/>
            <pc:sldMk cId="4207669303" sldId="263"/>
            <ac:spMk id="121" creationId="{E174FE2F-407A-9E1D-5B99-E27303953A13}"/>
          </ac:spMkLst>
        </pc:spChg>
        <pc:spChg chg="mod">
          <ac:chgData name="chris Khouri" userId="df07a299ba6016eb" providerId="LiveId" clId="{197A5C93-7ACD-1F46-9DBD-0573B6A2510B}" dt="2023-08-21T16:15:50.509" v="308"/>
          <ac:spMkLst>
            <pc:docMk/>
            <pc:sldMk cId="4207669303" sldId="263"/>
            <ac:spMk id="122" creationId="{9E92C530-5164-141F-8838-56E28DA83F4C}"/>
          </ac:spMkLst>
        </pc:spChg>
        <pc:spChg chg="mod">
          <ac:chgData name="chris Khouri" userId="df07a299ba6016eb" providerId="LiveId" clId="{197A5C93-7ACD-1F46-9DBD-0573B6A2510B}" dt="2023-08-21T16:15:50.509" v="308"/>
          <ac:spMkLst>
            <pc:docMk/>
            <pc:sldMk cId="4207669303" sldId="263"/>
            <ac:spMk id="123" creationId="{E3AB5D65-F5CD-2487-0863-9BBB070A4B83}"/>
          </ac:spMkLst>
        </pc:spChg>
        <pc:spChg chg="mod">
          <ac:chgData name="chris Khouri" userId="df07a299ba6016eb" providerId="LiveId" clId="{197A5C93-7ACD-1F46-9DBD-0573B6A2510B}" dt="2023-08-21T16:15:50.509" v="308"/>
          <ac:spMkLst>
            <pc:docMk/>
            <pc:sldMk cId="4207669303" sldId="263"/>
            <ac:spMk id="124" creationId="{AD19A150-B878-294D-CEFA-3FE67A626ABD}"/>
          </ac:spMkLst>
        </pc:spChg>
        <pc:spChg chg="mod">
          <ac:chgData name="chris Khouri" userId="df07a299ba6016eb" providerId="LiveId" clId="{197A5C93-7ACD-1F46-9DBD-0573B6A2510B}" dt="2023-08-21T16:15:50.509" v="308"/>
          <ac:spMkLst>
            <pc:docMk/>
            <pc:sldMk cId="4207669303" sldId="263"/>
            <ac:spMk id="125" creationId="{236F68E2-19F7-7964-EB4A-3E39A1F9D8FF}"/>
          </ac:spMkLst>
        </pc:spChg>
        <pc:spChg chg="mod">
          <ac:chgData name="chris Khouri" userId="df07a299ba6016eb" providerId="LiveId" clId="{197A5C93-7ACD-1F46-9DBD-0573B6A2510B}" dt="2023-08-21T16:15:50.509" v="308"/>
          <ac:spMkLst>
            <pc:docMk/>
            <pc:sldMk cId="4207669303" sldId="263"/>
            <ac:spMk id="126" creationId="{59D81C0C-04BF-970C-71EE-75A546C00F73}"/>
          </ac:spMkLst>
        </pc:spChg>
        <pc:spChg chg="mod">
          <ac:chgData name="chris Khouri" userId="df07a299ba6016eb" providerId="LiveId" clId="{197A5C93-7ACD-1F46-9DBD-0573B6A2510B}" dt="2023-08-21T16:15:50.509" v="308"/>
          <ac:spMkLst>
            <pc:docMk/>
            <pc:sldMk cId="4207669303" sldId="263"/>
            <ac:spMk id="127" creationId="{24269E51-7262-A18D-B420-C4A24BF9A840}"/>
          </ac:spMkLst>
        </pc:spChg>
        <pc:spChg chg="mod">
          <ac:chgData name="chris Khouri" userId="df07a299ba6016eb" providerId="LiveId" clId="{197A5C93-7ACD-1F46-9DBD-0573B6A2510B}" dt="2023-08-21T16:15:50.509" v="308"/>
          <ac:spMkLst>
            <pc:docMk/>
            <pc:sldMk cId="4207669303" sldId="263"/>
            <ac:spMk id="128" creationId="{03C8FCB1-241F-6E79-618F-57605DA81F87}"/>
          </ac:spMkLst>
        </pc:spChg>
        <pc:spChg chg="mod">
          <ac:chgData name="chris Khouri" userId="df07a299ba6016eb" providerId="LiveId" clId="{197A5C93-7ACD-1F46-9DBD-0573B6A2510B}" dt="2023-08-21T16:15:50.509" v="308"/>
          <ac:spMkLst>
            <pc:docMk/>
            <pc:sldMk cId="4207669303" sldId="263"/>
            <ac:spMk id="129" creationId="{3163BF18-467E-BBC4-18E6-ADACBB7CB804}"/>
          </ac:spMkLst>
        </pc:spChg>
        <pc:spChg chg="mod">
          <ac:chgData name="chris Khouri" userId="df07a299ba6016eb" providerId="LiveId" clId="{197A5C93-7ACD-1F46-9DBD-0573B6A2510B}" dt="2023-08-21T16:15:50.509" v="308"/>
          <ac:spMkLst>
            <pc:docMk/>
            <pc:sldMk cId="4207669303" sldId="263"/>
            <ac:spMk id="130" creationId="{AA3984C2-8F94-7D3E-4025-790AD89F3C09}"/>
          </ac:spMkLst>
        </pc:spChg>
        <pc:spChg chg="mod">
          <ac:chgData name="chris Khouri" userId="df07a299ba6016eb" providerId="LiveId" clId="{197A5C93-7ACD-1F46-9DBD-0573B6A2510B}" dt="2023-08-21T16:15:50.509" v="308"/>
          <ac:spMkLst>
            <pc:docMk/>
            <pc:sldMk cId="4207669303" sldId="263"/>
            <ac:spMk id="131" creationId="{99A720BA-0CFA-B79C-49AF-BD5B9479B123}"/>
          </ac:spMkLst>
        </pc:spChg>
        <pc:spChg chg="mod">
          <ac:chgData name="chris Khouri" userId="df07a299ba6016eb" providerId="LiveId" clId="{197A5C93-7ACD-1F46-9DBD-0573B6A2510B}" dt="2023-08-21T16:15:50.509" v="308"/>
          <ac:spMkLst>
            <pc:docMk/>
            <pc:sldMk cId="4207669303" sldId="263"/>
            <ac:spMk id="132" creationId="{0C339692-9D21-F1ED-30E0-ACB6D667AB6C}"/>
          </ac:spMkLst>
        </pc:spChg>
        <pc:spChg chg="mod">
          <ac:chgData name="chris Khouri" userId="df07a299ba6016eb" providerId="LiveId" clId="{197A5C93-7ACD-1F46-9DBD-0573B6A2510B}" dt="2023-08-21T16:15:50.509" v="308"/>
          <ac:spMkLst>
            <pc:docMk/>
            <pc:sldMk cId="4207669303" sldId="263"/>
            <ac:spMk id="133" creationId="{03A8811B-DD0C-CB75-F0B6-A738C9F9D1F5}"/>
          </ac:spMkLst>
        </pc:spChg>
        <pc:spChg chg="mod">
          <ac:chgData name="chris Khouri" userId="df07a299ba6016eb" providerId="LiveId" clId="{197A5C93-7ACD-1F46-9DBD-0573B6A2510B}" dt="2023-08-21T16:15:50.509" v="308"/>
          <ac:spMkLst>
            <pc:docMk/>
            <pc:sldMk cId="4207669303" sldId="263"/>
            <ac:spMk id="134" creationId="{4CF64AD6-0863-5FBD-5166-27C8062A9092}"/>
          </ac:spMkLst>
        </pc:spChg>
        <pc:spChg chg="mod">
          <ac:chgData name="chris Khouri" userId="df07a299ba6016eb" providerId="LiveId" clId="{197A5C93-7ACD-1F46-9DBD-0573B6A2510B}" dt="2023-08-21T16:15:50.509" v="308"/>
          <ac:spMkLst>
            <pc:docMk/>
            <pc:sldMk cId="4207669303" sldId="263"/>
            <ac:spMk id="135" creationId="{1A10B500-D084-1EAE-2D72-D03ED43AD39A}"/>
          </ac:spMkLst>
        </pc:spChg>
        <pc:spChg chg="mod">
          <ac:chgData name="chris Khouri" userId="df07a299ba6016eb" providerId="LiveId" clId="{197A5C93-7ACD-1F46-9DBD-0573B6A2510B}" dt="2023-08-21T16:15:50.509" v="308"/>
          <ac:spMkLst>
            <pc:docMk/>
            <pc:sldMk cId="4207669303" sldId="263"/>
            <ac:spMk id="136" creationId="{CBA123B9-9695-02C9-AF32-EA4617B8E96B}"/>
          </ac:spMkLst>
        </pc:spChg>
        <pc:spChg chg="mod">
          <ac:chgData name="chris Khouri" userId="df07a299ba6016eb" providerId="LiveId" clId="{197A5C93-7ACD-1F46-9DBD-0573B6A2510B}" dt="2023-08-21T16:15:50.509" v="308"/>
          <ac:spMkLst>
            <pc:docMk/>
            <pc:sldMk cId="4207669303" sldId="263"/>
            <ac:spMk id="137" creationId="{ED35B4BE-C675-F897-6D46-FC3E696BE1E9}"/>
          </ac:spMkLst>
        </pc:spChg>
        <pc:spChg chg="mod">
          <ac:chgData name="chris Khouri" userId="df07a299ba6016eb" providerId="LiveId" clId="{197A5C93-7ACD-1F46-9DBD-0573B6A2510B}" dt="2023-08-21T16:15:50.509" v="308"/>
          <ac:spMkLst>
            <pc:docMk/>
            <pc:sldMk cId="4207669303" sldId="263"/>
            <ac:spMk id="138" creationId="{611E10D8-E757-5EB6-9E51-B12CFB111958}"/>
          </ac:spMkLst>
        </pc:spChg>
        <pc:spChg chg="mod">
          <ac:chgData name="chris Khouri" userId="df07a299ba6016eb" providerId="LiveId" clId="{197A5C93-7ACD-1F46-9DBD-0573B6A2510B}" dt="2023-08-21T16:15:50.509" v="308"/>
          <ac:spMkLst>
            <pc:docMk/>
            <pc:sldMk cId="4207669303" sldId="263"/>
            <ac:spMk id="139" creationId="{7C9955A1-0345-142E-48EB-0E928F28606D}"/>
          </ac:spMkLst>
        </pc:spChg>
        <pc:spChg chg="mod">
          <ac:chgData name="chris Khouri" userId="df07a299ba6016eb" providerId="LiveId" clId="{197A5C93-7ACD-1F46-9DBD-0573B6A2510B}" dt="2023-08-21T16:15:50.509" v="308"/>
          <ac:spMkLst>
            <pc:docMk/>
            <pc:sldMk cId="4207669303" sldId="263"/>
            <ac:spMk id="140" creationId="{0F627916-7678-E686-5293-5E42CFCCCC2D}"/>
          </ac:spMkLst>
        </pc:spChg>
        <pc:spChg chg="mod">
          <ac:chgData name="chris Khouri" userId="df07a299ba6016eb" providerId="LiveId" clId="{197A5C93-7ACD-1F46-9DBD-0573B6A2510B}" dt="2023-08-21T16:15:50.509" v="308"/>
          <ac:spMkLst>
            <pc:docMk/>
            <pc:sldMk cId="4207669303" sldId="263"/>
            <ac:spMk id="141" creationId="{D3EAFAE6-EDD5-A3CC-2E04-D3D01D87D390}"/>
          </ac:spMkLst>
        </pc:spChg>
        <pc:spChg chg="mod">
          <ac:chgData name="chris Khouri" userId="df07a299ba6016eb" providerId="LiveId" clId="{197A5C93-7ACD-1F46-9DBD-0573B6A2510B}" dt="2023-08-21T16:15:50.509" v="308"/>
          <ac:spMkLst>
            <pc:docMk/>
            <pc:sldMk cId="4207669303" sldId="263"/>
            <ac:spMk id="142" creationId="{775264F6-6336-541A-DC2F-02C8FFDE992A}"/>
          </ac:spMkLst>
        </pc:spChg>
        <pc:spChg chg="mod">
          <ac:chgData name="chris Khouri" userId="df07a299ba6016eb" providerId="LiveId" clId="{197A5C93-7ACD-1F46-9DBD-0573B6A2510B}" dt="2023-08-21T16:15:50.509" v="308"/>
          <ac:spMkLst>
            <pc:docMk/>
            <pc:sldMk cId="4207669303" sldId="263"/>
            <ac:spMk id="143" creationId="{9533E09C-8D2A-54DD-20B4-C095BF1A5F55}"/>
          </ac:spMkLst>
        </pc:spChg>
        <pc:spChg chg="mod">
          <ac:chgData name="chris Khouri" userId="df07a299ba6016eb" providerId="LiveId" clId="{197A5C93-7ACD-1F46-9DBD-0573B6A2510B}" dt="2023-08-21T16:15:50.509" v="308"/>
          <ac:spMkLst>
            <pc:docMk/>
            <pc:sldMk cId="4207669303" sldId="263"/>
            <ac:spMk id="145" creationId="{806AD9FE-53CB-82E7-D893-91ADBB65D019}"/>
          </ac:spMkLst>
        </pc:spChg>
        <pc:spChg chg="mod">
          <ac:chgData name="chris Khouri" userId="df07a299ba6016eb" providerId="LiveId" clId="{197A5C93-7ACD-1F46-9DBD-0573B6A2510B}" dt="2023-08-21T16:15:50.509" v="308"/>
          <ac:spMkLst>
            <pc:docMk/>
            <pc:sldMk cId="4207669303" sldId="263"/>
            <ac:spMk id="146" creationId="{8757DF41-5019-1339-0378-9EA21E0E9D24}"/>
          </ac:spMkLst>
        </pc:spChg>
        <pc:spChg chg="mod">
          <ac:chgData name="chris Khouri" userId="df07a299ba6016eb" providerId="LiveId" clId="{197A5C93-7ACD-1F46-9DBD-0573B6A2510B}" dt="2023-08-21T16:15:50.509" v="308"/>
          <ac:spMkLst>
            <pc:docMk/>
            <pc:sldMk cId="4207669303" sldId="263"/>
            <ac:spMk id="147" creationId="{2D2E8C25-CEAC-8CBC-2777-CC2C52D96548}"/>
          </ac:spMkLst>
        </pc:spChg>
        <pc:spChg chg="mod">
          <ac:chgData name="chris Khouri" userId="df07a299ba6016eb" providerId="LiveId" clId="{197A5C93-7ACD-1F46-9DBD-0573B6A2510B}" dt="2023-08-21T16:15:50.509" v="308"/>
          <ac:spMkLst>
            <pc:docMk/>
            <pc:sldMk cId="4207669303" sldId="263"/>
            <ac:spMk id="148" creationId="{8EE44AB2-AB5D-16FE-641D-780DDB19AA8B}"/>
          </ac:spMkLst>
        </pc:spChg>
        <pc:spChg chg="mod">
          <ac:chgData name="chris Khouri" userId="df07a299ba6016eb" providerId="LiveId" clId="{197A5C93-7ACD-1F46-9DBD-0573B6A2510B}" dt="2023-08-21T16:15:50.509" v="308"/>
          <ac:spMkLst>
            <pc:docMk/>
            <pc:sldMk cId="4207669303" sldId="263"/>
            <ac:spMk id="150" creationId="{70633605-396F-EC2E-66AE-608C1E097988}"/>
          </ac:spMkLst>
        </pc:spChg>
        <pc:spChg chg="mod">
          <ac:chgData name="chris Khouri" userId="df07a299ba6016eb" providerId="LiveId" clId="{197A5C93-7ACD-1F46-9DBD-0573B6A2510B}" dt="2023-08-21T16:15:50.509" v="308"/>
          <ac:spMkLst>
            <pc:docMk/>
            <pc:sldMk cId="4207669303" sldId="263"/>
            <ac:spMk id="151" creationId="{FEA024FE-24A8-F940-634B-14363C6C5DD6}"/>
          </ac:spMkLst>
        </pc:spChg>
        <pc:spChg chg="mod">
          <ac:chgData name="chris Khouri" userId="df07a299ba6016eb" providerId="LiveId" clId="{197A5C93-7ACD-1F46-9DBD-0573B6A2510B}" dt="2023-08-21T16:15:50.509" v="308"/>
          <ac:spMkLst>
            <pc:docMk/>
            <pc:sldMk cId="4207669303" sldId="263"/>
            <ac:spMk id="152" creationId="{6DBA1A80-DD80-9E2E-BBAA-082AC62DF2F8}"/>
          </ac:spMkLst>
        </pc:spChg>
        <pc:spChg chg="mod">
          <ac:chgData name="chris Khouri" userId="df07a299ba6016eb" providerId="LiveId" clId="{197A5C93-7ACD-1F46-9DBD-0573B6A2510B}" dt="2023-08-21T16:15:50.509" v="308"/>
          <ac:spMkLst>
            <pc:docMk/>
            <pc:sldMk cId="4207669303" sldId="263"/>
            <ac:spMk id="153" creationId="{034F8662-5303-6C05-036D-9628C1B83D08}"/>
          </ac:spMkLst>
        </pc:spChg>
        <pc:spChg chg="mod">
          <ac:chgData name="chris Khouri" userId="df07a299ba6016eb" providerId="LiveId" clId="{197A5C93-7ACD-1F46-9DBD-0573B6A2510B}" dt="2023-08-21T16:15:50.509" v="308"/>
          <ac:spMkLst>
            <pc:docMk/>
            <pc:sldMk cId="4207669303" sldId="263"/>
            <ac:spMk id="154" creationId="{04E8E6C2-6724-FB0F-E177-6BCB86FB69E9}"/>
          </ac:spMkLst>
        </pc:spChg>
        <pc:spChg chg="mod">
          <ac:chgData name="chris Khouri" userId="df07a299ba6016eb" providerId="LiveId" clId="{197A5C93-7ACD-1F46-9DBD-0573B6A2510B}" dt="2023-08-21T16:15:50.509" v="308"/>
          <ac:spMkLst>
            <pc:docMk/>
            <pc:sldMk cId="4207669303" sldId="263"/>
            <ac:spMk id="155" creationId="{02B6628D-23CA-DBA1-84EB-A9E5366B61D9}"/>
          </ac:spMkLst>
        </pc:spChg>
        <pc:spChg chg="mod">
          <ac:chgData name="chris Khouri" userId="df07a299ba6016eb" providerId="LiveId" clId="{197A5C93-7ACD-1F46-9DBD-0573B6A2510B}" dt="2023-08-21T16:15:50.509" v="308"/>
          <ac:spMkLst>
            <pc:docMk/>
            <pc:sldMk cId="4207669303" sldId="263"/>
            <ac:spMk id="156" creationId="{DBE6B959-C9C8-5D5F-3515-63377DD7FBAF}"/>
          </ac:spMkLst>
        </pc:spChg>
        <pc:spChg chg="mod">
          <ac:chgData name="chris Khouri" userId="df07a299ba6016eb" providerId="LiveId" clId="{197A5C93-7ACD-1F46-9DBD-0573B6A2510B}" dt="2023-08-21T16:15:50.509" v="308"/>
          <ac:spMkLst>
            <pc:docMk/>
            <pc:sldMk cId="4207669303" sldId="263"/>
            <ac:spMk id="157" creationId="{204937AA-A1F3-183C-5914-85E92425710A}"/>
          </ac:spMkLst>
        </pc:spChg>
        <pc:spChg chg="mod">
          <ac:chgData name="chris Khouri" userId="df07a299ba6016eb" providerId="LiveId" clId="{197A5C93-7ACD-1F46-9DBD-0573B6A2510B}" dt="2023-08-21T16:15:50.509" v="308"/>
          <ac:spMkLst>
            <pc:docMk/>
            <pc:sldMk cId="4207669303" sldId="263"/>
            <ac:spMk id="158" creationId="{36BA7CF1-F230-5678-6B6E-731B0E53122F}"/>
          </ac:spMkLst>
        </pc:spChg>
        <pc:spChg chg="mod">
          <ac:chgData name="chris Khouri" userId="df07a299ba6016eb" providerId="LiveId" clId="{197A5C93-7ACD-1F46-9DBD-0573B6A2510B}" dt="2023-08-21T16:15:50.509" v="308"/>
          <ac:spMkLst>
            <pc:docMk/>
            <pc:sldMk cId="4207669303" sldId="263"/>
            <ac:spMk id="159" creationId="{04252DDD-C12A-E475-171C-F31AE19E09E1}"/>
          </ac:spMkLst>
        </pc:spChg>
        <pc:spChg chg="add mod topLvl">
          <ac:chgData name="chris Khouri" userId="df07a299ba6016eb" providerId="LiveId" clId="{197A5C93-7ACD-1F46-9DBD-0573B6A2510B}" dt="2023-08-21T16:16:42.333" v="333" actId="165"/>
          <ac:spMkLst>
            <pc:docMk/>
            <pc:sldMk cId="4207669303" sldId="263"/>
            <ac:spMk id="160" creationId="{A83DED0B-787D-0C61-96B5-4AC8CC200A19}"/>
          </ac:spMkLst>
        </pc:spChg>
        <pc:spChg chg="add del mod">
          <ac:chgData name="chris Khouri" userId="df07a299ba6016eb" providerId="LiveId" clId="{197A5C93-7ACD-1F46-9DBD-0573B6A2510B}" dt="2023-08-21T16:19:18.023" v="345" actId="478"/>
          <ac:spMkLst>
            <pc:docMk/>
            <pc:sldMk cId="4207669303" sldId="263"/>
            <ac:spMk id="164" creationId="{794677F1-EDC7-47CC-8BD3-6DEDB3B4ECF8}"/>
          </ac:spMkLst>
        </pc:spChg>
        <pc:spChg chg="add mod">
          <ac:chgData name="chris Khouri" userId="df07a299ba6016eb" providerId="LiveId" clId="{197A5C93-7ACD-1F46-9DBD-0573B6A2510B}" dt="2023-08-23T11:28:44.444" v="1364" actId="313"/>
          <ac:spMkLst>
            <pc:docMk/>
            <pc:sldMk cId="4207669303" sldId="263"/>
            <ac:spMk id="165" creationId="{5959DB69-2D94-F8F8-05C9-5AE8FDB85CA1}"/>
          </ac:spMkLst>
        </pc:spChg>
        <pc:spChg chg="add del mod">
          <ac:chgData name="chris Khouri" userId="df07a299ba6016eb" providerId="LiveId" clId="{197A5C93-7ACD-1F46-9DBD-0573B6A2510B}" dt="2023-08-23T11:31:54.871" v="1396"/>
          <ac:spMkLst>
            <pc:docMk/>
            <pc:sldMk cId="4207669303" sldId="263"/>
            <ac:spMk id="166" creationId="{ADEC06D2-F730-0C3E-B192-A3086864DA27}"/>
          </ac:spMkLst>
        </pc:spChg>
        <pc:spChg chg="add del mod">
          <ac:chgData name="chris Khouri" userId="df07a299ba6016eb" providerId="LiveId" clId="{197A5C93-7ACD-1F46-9DBD-0573B6A2510B}" dt="2023-08-23T11:31:56.858" v="1398"/>
          <ac:spMkLst>
            <pc:docMk/>
            <pc:sldMk cId="4207669303" sldId="263"/>
            <ac:spMk id="167" creationId="{E89A6F01-DF52-0ECA-8399-1FD1848EA874}"/>
          </ac:spMkLst>
        </pc:spChg>
        <pc:spChg chg="mod">
          <ac:chgData name="chris Khouri" userId="df07a299ba6016eb" providerId="LiveId" clId="{197A5C93-7ACD-1F46-9DBD-0573B6A2510B}" dt="2023-08-23T11:36:57.726" v="1542"/>
          <ac:spMkLst>
            <pc:docMk/>
            <pc:sldMk cId="4207669303" sldId="263"/>
            <ac:spMk id="170" creationId="{B0CA09BE-2E7C-8471-1EB4-3E8E60DB406F}"/>
          </ac:spMkLst>
        </pc:spChg>
        <pc:spChg chg="mod">
          <ac:chgData name="chris Khouri" userId="df07a299ba6016eb" providerId="LiveId" clId="{197A5C93-7ACD-1F46-9DBD-0573B6A2510B}" dt="2023-08-23T11:36:57.726" v="1542"/>
          <ac:spMkLst>
            <pc:docMk/>
            <pc:sldMk cId="4207669303" sldId="263"/>
            <ac:spMk id="172" creationId="{5D88E977-FE83-1648-D5B4-14163574E5ED}"/>
          </ac:spMkLst>
        </pc:spChg>
        <pc:spChg chg="mod">
          <ac:chgData name="chris Khouri" userId="df07a299ba6016eb" providerId="LiveId" clId="{197A5C93-7ACD-1F46-9DBD-0573B6A2510B}" dt="2023-08-23T11:36:57.726" v="1542"/>
          <ac:spMkLst>
            <pc:docMk/>
            <pc:sldMk cId="4207669303" sldId="263"/>
            <ac:spMk id="173" creationId="{C0488DA7-B70A-6E2A-73A9-46E8304DFEBF}"/>
          </ac:spMkLst>
        </pc:spChg>
        <pc:spChg chg="mod">
          <ac:chgData name="chris Khouri" userId="df07a299ba6016eb" providerId="LiveId" clId="{197A5C93-7ACD-1F46-9DBD-0573B6A2510B}" dt="2023-08-23T11:36:57.726" v="1542"/>
          <ac:spMkLst>
            <pc:docMk/>
            <pc:sldMk cId="4207669303" sldId="263"/>
            <ac:spMk id="174" creationId="{3DFBC0FF-7D3D-1E35-235C-8261B55BF678}"/>
          </ac:spMkLst>
        </pc:spChg>
        <pc:spChg chg="mod">
          <ac:chgData name="chris Khouri" userId="df07a299ba6016eb" providerId="LiveId" clId="{197A5C93-7ACD-1F46-9DBD-0573B6A2510B}" dt="2023-08-23T11:36:57.726" v="1542"/>
          <ac:spMkLst>
            <pc:docMk/>
            <pc:sldMk cId="4207669303" sldId="263"/>
            <ac:spMk id="175" creationId="{CD4B41DB-3B4B-6338-C773-E9A088E01F21}"/>
          </ac:spMkLst>
        </pc:spChg>
        <pc:spChg chg="mod">
          <ac:chgData name="chris Khouri" userId="df07a299ba6016eb" providerId="LiveId" clId="{197A5C93-7ACD-1F46-9DBD-0573B6A2510B}" dt="2023-08-23T11:36:57.726" v="1542"/>
          <ac:spMkLst>
            <pc:docMk/>
            <pc:sldMk cId="4207669303" sldId="263"/>
            <ac:spMk id="176" creationId="{22D7DE82-3E2C-89CA-12A6-52C75BE3FF07}"/>
          </ac:spMkLst>
        </pc:spChg>
        <pc:spChg chg="mod">
          <ac:chgData name="chris Khouri" userId="df07a299ba6016eb" providerId="LiveId" clId="{197A5C93-7ACD-1F46-9DBD-0573B6A2510B}" dt="2023-08-23T11:36:57.726" v="1542"/>
          <ac:spMkLst>
            <pc:docMk/>
            <pc:sldMk cId="4207669303" sldId="263"/>
            <ac:spMk id="177" creationId="{82D7E2A8-213C-2087-6124-358837F57714}"/>
          </ac:spMkLst>
        </pc:spChg>
        <pc:spChg chg="mod">
          <ac:chgData name="chris Khouri" userId="df07a299ba6016eb" providerId="LiveId" clId="{197A5C93-7ACD-1F46-9DBD-0573B6A2510B}" dt="2023-08-23T11:36:57.726" v="1542"/>
          <ac:spMkLst>
            <pc:docMk/>
            <pc:sldMk cId="4207669303" sldId="263"/>
            <ac:spMk id="181" creationId="{FC96F03C-6E3F-41E9-0220-A5188672A988}"/>
          </ac:spMkLst>
        </pc:spChg>
        <pc:spChg chg="mod">
          <ac:chgData name="chris Khouri" userId="df07a299ba6016eb" providerId="LiveId" clId="{197A5C93-7ACD-1F46-9DBD-0573B6A2510B}" dt="2023-08-23T11:36:57.726" v="1542"/>
          <ac:spMkLst>
            <pc:docMk/>
            <pc:sldMk cId="4207669303" sldId="263"/>
            <ac:spMk id="182" creationId="{F8100FAA-4223-4797-06B8-45A2916BFCA7}"/>
          </ac:spMkLst>
        </pc:spChg>
        <pc:spChg chg="mod">
          <ac:chgData name="chris Khouri" userId="df07a299ba6016eb" providerId="LiveId" clId="{197A5C93-7ACD-1F46-9DBD-0573B6A2510B}" dt="2023-08-23T11:36:57.726" v="1542"/>
          <ac:spMkLst>
            <pc:docMk/>
            <pc:sldMk cId="4207669303" sldId="263"/>
            <ac:spMk id="186" creationId="{752BD6CA-6510-0D1F-4E28-7A17CF3EABE9}"/>
          </ac:spMkLst>
        </pc:spChg>
        <pc:spChg chg="mod">
          <ac:chgData name="chris Khouri" userId="df07a299ba6016eb" providerId="LiveId" clId="{197A5C93-7ACD-1F46-9DBD-0573B6A2510B}" dt="2023-08-23T11:36:57.726" v="1542"/>
          <ac:spMkLst>
            <pc:docMk/>
            <pc:sldMk cId="4207669303" sldId="263"/>
            <ac:spMk id="187" creationId="{A09825EE-036F-143A-A25D-EAD651663C25}"/>
          </ac:spMkLst>
        </pc:spChg>
        <pc:spChg chg="mod">
          <ac:chgData name="chris Khouri" userId="df07a299ba6016eb" providerId="LiveId" clId="{197A5C93-7ACD-1F46-9DBD-0573B6A2510B}" dt="2023-08-23T11:36:57.726" v="1542"/>
          <ac:spMkLst>
            <pc:docMk/>
            <pc:sldMk cId="4207669303" sldId="263"/>
            <ac:spMk id="188" creationId="{A2543678-716E-7CD6-E417-281F637E5FE2}"/>
          </ac:spMkLst>
        </pc:spChg>
        <pc:spChg chg="mod">
          <ac:chgData name="chris Khouri" userId="df07a299ba6016eb" providerId="LiveId" clId="{197A5C93-7ACD-1F46-9DBD-0573B6A2510B}" dt="2023-08-23T11:36:57.726" v="1542"/>
          <ac:spMkLst>
            <pc:docMk/>
            <pc:sldMk cId="4207669303" sldId="263"/>
            <ac:spMk id="191" creationId="{62A4564F-CAB0-6236-6C42-B46FFDD2C365}"/>
          </ac:spMkLst>
        </pc:spChg>
        <pc:spChg chg="mod">
          <ac:chgData name="chris Khouri" userId="df07a299ba6016eb" providerId="LiveId" clId="{197A5C93-7ACD-1F46-9DBD-0573B6A2510B}" dt="2023-08-23T11:36:57.726" v="1542"/>
          <ac:spMkLst>
            <pc:docMk/>
            <pc:sldMk cId="4207669303" sldId="263"/>
            <ac:spMk id="192" creationId="{40767201-AE55-2224-0A48-C0519B6A7E1A}"/>
          </ac:spMkLst>
        </pc:spChg>
        <pc:spChg chg="mod">
          <ac:chgData name="chris Khouri" userId="df07a299ba6016eb" providerId="LiveId" clId="{197A5C93-7ACD-1F46-9DBD-0573B6A2510B}" dt="2023-08-23T11:36:57.726" v="1542"/>
          <ac:spMkLst>
            <pc:docMk/>
            <pc:sldMk cId="4207669303" sldId="263"/>
            <ac:spMk id="195" creationId="{2EEA907C-F2F6-9CC0-6777-3C63EE9D7F1C}"/>
          </ac:spMkLst>
        </pc:spChg>
        <pc:spChg chg="mod">
          <ac:chgData name="chris Khouri" userId="df07a299ba6016eb" providerId="LiveId" clId="{197A5C93-7ACD-1F46-9DBD-0573B6A2510B}" dt="2023-08-23T11:36:57.726" v="1542"/>
          <ac:spMkLst>
            <pc:docMk/>
            <pc:sldMk cId="4207669303" sldId="263"/>
            <ac:spMk id="196" creationId="{92630DF5-825B-6DDA-27FA-4A2362B49713}"/>
          </ac:spMkLst>
        </pc:spChg>
        <pc:spChg chg="mod">
          <ac:chgData name="chris Khouri" userId="df07a299ba6016eb" providerId="LiveId" clId="{197A5C93-7ACD-1F46-9DBD-0573B6A2510B}" dt="2023-08-23T11:36:57.726" v="1542"/>
          <ac:spMkLst>
            <pc:docMk/>
            <pc:sldMk cId="4207669303" sldId="263"/>
            <ac:spMk id="197" creationId="{34297C53-1FD1-6AAB-EC30-FC00CB3F4375}"/>
          </ac:spMkLst>
        </pc:spChg>
        <pc:spChg chg="mod">
          <ac:chgData name="chris Khouri" userId="df07a299ba6016eb" providerId="LiveId" clId="{197A5C93-7ACD-1F46-9DBD-0573B6A2510B}" dt="2023-08-23T11:36:57.726" v="1542"/>
          <ac:spMkLst>
            <pc:docMk/>
            <pc:sldMk cId="4207669303" sldId="263"/>
            <ac:spMk id="198" creationId="{A54426D2-C792-2A06-B0AD-8314E70AD7D2}"/>
          </ac:spMkLst>
        </pc:spChg>
        <pc:spChg chg="mod">
          <ac:chgData name="chris Khouri" userId="df07a299ba6016eb" providerId="LiveId" clId="{197A5C93-7ACD-1F46-9DBD-0573B6A2510B}" dt="2023-08-23T11:36:57.726" v="1542"/>
          <ac:spMkLst>
            <pc:docMk/>
            <pc:sldMk cId="4207669303" sldId="263"/>
            <ac:spMk id="199" creationId="{ED807479-A11B-3AF0-0C6D-9AFA26CABE18}"/>
          </ac:spMkLst>
        </pc:spChg>
        <pc:spChg chg="mod">
          <ac:chgData name="chris Khouri" userId="df07a299ba6016eb" providerId="LiveId" clId="{197A5C93-7ACD-1F46-9DBD-0573B6A2510B}" dt="2023-08-23T11:36:57.726" v="1542"/>
          <ac:spMkLst>
            <pc:docMk/>
            <pc:sldMk cId="4207669303" sldId="263"/>
            <ac:spMk id="200" creationId="{9C52969F-02F2-8E9F-C096-7B5985130D47}"/>
          </ac:spMkLst>
        </pc:spChg>
        <pc:spChg chg="mod">
          <ac:chgData name="chris Khouri" userId="df07a299ba6016eb" providerId="LiveId" clId="{197A5C93-7ACD-1F46-9DBD-0573B6A2510B}" dt="2023-08-23T11:36:57.726" v="1542"/>
          <ac:spMkLst>
            <pc:docMk/>
            <pc:sldMk cId="4207669303" sldId="263"/>
            <ac:spMk id="201" creationId="{6B26DC53-A7AA-4C65-DC9C-93236B2CAA65}"/>
          </ac:spMkLst>
        </pc:spChg>
        <pc:spChg chg="mod">
          <ac:chgData name="chris Khouri" userId="df07a299ba6016eb" providerId="LiveId" clId="{197A5C93-7ACD-1F46-9DBD-0573B6A2510B}" dt="2023-08-23T11:36:57.726" v="1542"/>
          <ac:spMkLst>
            <pc:docMk/>
            <pc:sldMk cId="4207669303" sldId="263"/>
            <ac:spMk id="202" creationId="{35C7E389-2B63-C5B1-DA29-910B0CD538F7}"/>
          </ac:spMkLst>
        </pc:spChg>
        <pc:spChg chg="mod">
          <ac:chgData name="chris Khouri" userId="df07a299ba6016eb" providerId="LiveId" clId="{197A5C93-7ACD-1F46-9DBD-0573B6A2510B}" dt="2023-08-23T11:36:57.726" v="1542"/>
          <ac:spMkLst>
            <pc:docMk/>
            <pc:sldMk cId="4207669303" sldId="263"/>
            <ac:spMk id="203" creationId="{2ED585D1-CD42-21A0-05B1-451B64871D72}"/>
          </ac:spMkLst>
        </pc:spChg>
        <pc:spChg chg="mod">
          <ac:chgData name="chris Khouri" userId="df07a299ba6016eb" providerId="LiveId" clId="{197A5C93-7ACD-1F46-9DBD-0573B6A2510B}" dt="2023-08-23T11:36:57.726" v="1542"/>
          <ac:spMkLst>
            <pc:docMk/>
            <pc:sldMk cId="4207669303" sldId="263"/>
            <ac:spMk id="204" creationId="{96E4A119-4573-9DDF-77CB-FD6A31BC4579}"/>
          </ac:spMkLst>
        </pc:spChg>
        <pc:grpChg chg="add mod topLvl">
          <ac:chgData name="chris Khouri" userId="df07a299ba6016eb" providerId="LiveId" clId="{197A5C93-7ACD-1F46-9DBD-0573B6A2510B}" dt="2023-08-21T16:16:42.333" v="333" actId="165"/>
          <ac:grpSpMkLst>
            <pc:docMk/>
            <pc:sldMk cId="4207669303" sldId="263"/>
            <ac:grpSpMk id="13" creationId="{02FB53BF-A870-D143-DB2E-B8BF76B51B05}"/>
          </ac:grpSpMkLst>
        </pc:grpChg>
        <pc:grpChg chg="add mod topLvl">
          <ac:chgData name="chris Khouri" userId="df07a299ba6016eb" providerId="LiveId" clId="{197A5C93-7ACD-1F46-9DBD-0573B6A2510B}" dt="2023-08-21T16:16:42.333" v="333" actId="165"/>
          <ac:grpSpMkLst>
            <pc:docMk/>
            <pc:sldMk cId="4207669303" sldId="263"/>
            <ac:grpSpMk id="27" creationId="{175659A3-2CBD-B7C6-3B42-E76BA1315C89}"/>
          </ac:grpSpMkLst>
        </pc:grpChg>
        <pc:grpChg chg="mod">
          <ac:chgData name="chris Khouri" userId="df07a299ba6016eb" providerId="LiveId" clId="{197A5C93-7ACD-1F46-9DBD-0573B6A2510B}" dt="2023-08-21T16:15:50.509" v="308"/>
          <ac:grpSpMkLst>
            <pc:docMk/>
            <pc:sldMk cId="4207669303" sldId="263"/>
            <ac:grpSpMk id="28" creationId="{A2713031-12F0-C21D-4DA4-F1C4AA3961BA}"/>
          </ac:grpSpMkLst>
        </pc:grpChg>
        <pc:grpChg chg="mod">
          <ac:chgData name="chris Khouri" userId="df07a299ba6016eb" providerId="LiveId" clId="{197A5C93-7ACD-1F46-9DBD-0573B6A2510B}" dt="2023-08-21T16:15:50.509" v="308"/>
          <ac:grpSpMkLst>
            <pc:docMk/>
            <pc:sldMk cId="4207669303" sldId="263"/>
            <ac:grpSpMk id="29" creationId="{9AA3BFE3-F648-0C55-7AD4-B040744B70C0}"/>
          </ac:grpSpMkLst>
        </pc:grpChg>
        <pc:grpChg chg="mod">
          <ac:chgData name="chris Khouri" userId="df07a299ba6016eb" providerId="LiveId" clId="{197A5C93-7ACD-1F46-9DBD-0573B6A2510B}" dt="2023-08-21T16:15:50.509" v="308"/>
          <ac:grpSpMkLst>
            <pc:docMk/>
            <pc:sldMk cId="4207669303" sldId="263"/>
            <ac:grpSpMk id="30" creationId="{6F366842-2DE7-A692-C8D9-25A5151FA308}"/>
          </ac:grpSpMkLst>
        </pc:grpChg>
        <pc:grpChg chg="mod">
          <ac:chgData name="chris Khouri" userId="df07a299ba6016eb" providerId="LiveId" clId="{197A5C93-7ACD-1F46-9DBD-0573B6A2510B}" dt="2023-08-21T16:15:50.509" v="308"/>
          <ac:grpSpMkLst>
            <pc:docMk/>
            <pc:sldMk cId="4207669303" sldId="263"/>
            <ac:grpSpMk id="31" creationId="{69690397-F1A4-C5E0-2D9F-F8828E4C4037}"/>
          </ac:grpSpMkLst>
        </pc:grpChg>
        <pc:grpChg chg="add mod topLvl">
          <ac:chgData name="chris Khouri" userId="df07a299ba6016eb" providerId="LiveId" clId="{197A5C93-7ACD-1F46-9DBD-0573B6A2510B}" dt="2023-08-21T16:16:42.333" v="333" actId="165"/>
          <ac:grpSpMkLst>
            <pc:docMk/>
            <pc:sldMk cId="4207669303" sldId="263"/>
            <ac:grpSpMk id="49" creationId="{A3E74699-B64F-441B-646F-56A88B5F1934}"/>
          </ac:grpSpMkLst>
        </pc:grpChg>
        <pc:grpChg chg="add mod topLvl">
          <ac:chgData name="chris Khouri" userId="df07a299ba6016eb" providerId="LiveId" clId="{197A5C93-7ACD-1F46-9DBD-0573B6A2510B}" dt="2023-08-21T16:16:42.333" v="333" actId="165"/>
          <ac:grpSpMkLst>
            <pc:docMk/>
            <pc:sldMk cId="4207669303" sldId="263"/>
            <ac:grpSpMk id="54" creationId="{A3F5064A-F322-1A1B-DDA5-E4A8CF0619B2}"/>
          </ac:grpSpMkLst>
        </pc:grpChg>
        <pc:grpChg chg="add mod topLvl">
          <ac:chgData name="chris Khouri" userId="df07a299ba6016eb" providerId="LiveId" clId="{197A5C93-7ACD-1F46-9DBD-0573B6A2510B}" dt="2023-08-21T16:16:42.333" v="333" actId="165"/>
          <ac:grpSpMkLst>
            <pc:docMk/>
            <pc:sldMk cId="4207669303" sldId="263"/>
            <ac:grpSpMk id="91" creationId="{9366A8FA-D08A-FF50-C6DF-5B557ADA4A53}"/>
          </ac:grpSpMkLst>
        </pc:grpChg>
        <pc:grpChg chg="add mod topLvl">
          <ac:chgData name="chris Khouri" userId="df07a299ba6016eb" providerId="LiveId" clId="{197A5C93-7ACD-1F46-9DBD-0573B6A2510B}" dt="2023-08-21T16:16:42.333" v="333" actId="165"/>
          <ac:grpSpMkLst>
            <pc:docMk/>
            <pc:sldMk cId="4207669303" sldId="263"/>
            <ac:grpSpMk id="119" creationId="{A3ABACA4-3739-A667-9281-06D6F9A6FD8D}"/>
          </ac:grpSpMkLst>
        </pc:grpChg>
        <pc:grpChg chg="add mod topLvl">
          <ac:chgData name="chris Khouri" userId="df07a299ba6016eb" providerId="LiveId" clId="{197A5C93-7ACD-1F46-9DBD-0573B6A2510B}" dt="2023-08-21T16:16:42.333" v="333" actId="165"/>
          <ac:grpSpMkLst>
            <pc:docMk/>
            <pc:sldMk cId="4207669303" sldId="263"/>
            <ac:grpSpMk id="144" creationId="{6FAA4A66-01BF-790E-6769-5BFC324BD75D}"/>
          </ac:grpSpMkLst>
        </pc:grpChg>
        <pc:grpChg chg="add mod topLvl">
          <ac:chgData name="chris Khouri" userId="df07a299ba6016eb" providerId="LiveId" clId="{197A5C93-7ACD-1F46-9DBD-0573B6A2510B}" dt="2023-08-21T16:16:42.333" v="333" actId="165"/>
          <ac:grpSpMkLst>
            <pc:docMk/>
            <pc:sldMk cId="4207669303" sldId="263"/>
            <ac:grpSpMk id="149" creationId="{AB45FC24-7666-9937-0746-A8244BA02776}"/>
          </ac:grpSpMkLst>
        </pc:grpChg>
        <pc:grpChg chg="add del mod">
          <ac:chgData name="chris Khouri" userId="df07a299ba6016eb" providerId="LiveId" clId="{197A5C93-7ACD-1F46-9DBD-0573B6A2510B}" dt="2023-08-21T16:16:42.333" v="333" actId="165"/>
          <ac:grpSpMkLst>
            <pc:docMk/>
            <pc:sldMk cId="4207669303" sldId="263"/>
            <ac:grpSpMk id="161" creationId="{098FBA7E-CBAE-DF1D-5ACB-C80D0614E375}"/>
          </ac:grpSpMkLst>
        </pc:grpChg>
        <pc:grpChg chg="add mod">
          <ac:chgData name="chris Khouri" userId="df07a299ba6016eb" providerId="LiveId" clId="{197A5C93-7ACD-1F46-9DBD-0573B6A2510B}" dt="2023-08-21T16:20:52.796" v="400" actId="1036"/>
          <ac:grpSpMkLst>
            <pc:docMk/>
            <pc:sldMk cId="4207669303" sldId="263"/>
            <ac:grpSpMk id="162" creationId="{578D997C-240C-18AA-46C7-1F67FA4310D0}"/>
          </ac:grpSpMkLst>
        </pc:grpChg>
        <pc:grpChg chg="add del mod">
          <ac:chgData name="chris Khouri" userId="df07a299ba6016eb" providerId="LiveId" clId="{197A5C93-7ACD-1F46-9DBD-0573B6A2510B}" dt="2023-08-23T11:37:03.765" v="1543" actId="21"/>
          <ac:grpSpMkLst>
            <pc:docMk/>
            <pc:sldMk cId="4207669303" sldId="263"/>
            <ac:grpSpMk id="168" creationId="{E0CBF400-93F6-FBD2-C17F-4A1535B554C9}"/>
          </ac:grpSpMkLst>
        </pc:grpChg>
        <pc:grpChg chg="mod">
          <ac:chgData name="chris Khouri" userId="df07a299ba6016eb" providerId="LiveId" clId="{197A5C93-7ACD-1F46-9DBD-0573B6A2510B}" dt="2023-08-23T11:36:57.726" v="1542"/>
          <ac:grpSpMkLst>
            <pc:docMk/>
            <pc:sldMk cId="4207669303" sldId="263"/>
            <ac:grpSpMk id="169" creationId="{90F10613-C480-7A04-71BA-C8DC5FE5F0D1}"/>
          </ac:grpSpMkLst>
        </pc:grpChg>
        <pc:grpChg chg="mod">
          <ac:chgData name="chris Khouri" userId="df07a299ba6016eb" providerId="LiveId" clId="{197A5C93-7ACD-1F46-9DBD-0573B6A2510B}" dt="2023-08-23T11:36:57.726" v="1542"/>
          <ac:grpSpMkLst>
            <pc:docMk/>
            <pc:sldMk cId="4207669303" sldId="263"/>
            <ac:grpSpMk id="171" creationId="{8EEE31A0-9099-B954-D1D1-164F9EAD6690}"/>
          </ac:grpSpMkLst>
        </pc:grpChg>
        <pc:grpChg chg="mod">
          <ac:chgData name="chris Khouri" userId="df07a299ba6016eb" providerId="LiveId" clId="{197A5C93-7ACD-1F46-9DBD-0573B6A2510B}" dt="2023-08-23T11:36:57.726" v="1542"/>
          <ac:grpSpMkLst>
            <pc:docMk/>
            <pc:sldMk cId="4207669303" sldId="263"/>
            <ac:grpSpMk id="178" creationId="{570FFE86-B65F-0ADF-6D8D-5FE42AB334F7}"/>
          </ac:grpSpMkLst>
        </pc:grpChg>
        <pc:grpChg chg="mod">
          <ac:chgData name="chris Khouri" userId="df07a299ba6016eb" providerId="LiveId" clId="{197A5C93-7ACD-1F46-9DBD-0573B6A2510B}" dt="2023-08-23T11:36:57.726" v="1542"/>
          <ac:grpSpMkLst>
            <pc:docMk/>
            <pc:sldMk cId="4207669303" sldId="263"/>
            <ac:grpSpMk id="179" creationId="{8CE4FB13-1FFB-4E9C-C984-DEF97D40F993}"/>
          </ac:grpSpMkLst>
        </pc:grpChg>
        <pc:grpChg chg="mod">
          <ac:chgData name="chris Khouri" userId="df07a299ba6016eb" providerId="LiveId" clId="{197A5C93-7ACD-1F46-9DBD-0573B6A2510B}" dt="2023-08-23T11:36:57.726" v="1542"/>
          <ac:grpSpMkLst>
            <pc:docMk/>
            <pc:sldMk cId="4207669303" sldId="263"/>
            <ac:grpSpMk id="180" creationId="{8BE92A31-6947-3A47-9846-50078C4981B6}"/>
          </ac:grpSpMkLst>
        </pc:grpChg>
        <pc:grpChg chg="mod">
          <ac:chgData name="chris Khouri" userId="df07a299ba6016eb" providerId="LiveId" clId="{197A5C93-7ACD-1F46-9DBD-0573B6A2510B}" dt="2023-08-23T11:36:57.726" v="1542"/>
          <ac:grpSpMkLst>
            <pc:docMk/>
            <pc:sldMk cId="4207669303" sldId="263"/>
            <ac:grpSpMk id="183" creationId="{982F4FAF-8036-0AE5-0A4E-4917A1DE3795}"/>
          </ac:grpSpMkLst>
        </pc:grpChg>
        <pc:grpChg chg="mod">
          <ac:chgData name="chris Khouri" userId="df07a299ba6016eb" providerId="LiveId" clId="{197A5C93-7ACD-1F46-9DBD-0573B6A2510B}" dt="2023-08-23T11:36:57.726" v="1542"/>
          <ac:grpSpMkLst>
            <pc:docMk/>
            <pc:sldMk cId="4207669303" sldId="263"/>
            <ac:grpSpMk id="184" creationId="{76390B10-7597-3C7C-A5F5-0AE5A92410A1}"/>
          </ac:grpSpMkLst>
        </pc:grpChg>
        <pc:grpChg chg="mod">
          <ac:chgData name="chris Khouri" userId="df07a299ba6016eb" providerId="LiveId" clId="{197A5C93-7ACD-1F46-9DBD-0573B6A2510B}" dt="2023-08-23T11:36:57.726" v="1542"/>
          <ac:grpSpMkLst>
            <pc:docMk/>
            <pc:sldMk cId="4207669303" sldId="263"/>
            <ac:grpSpMk id="189" creationId="{3E038681-7B4D-7654-E7F0-B79B55EB46C5}"/>
          </ac:grpSpMkLst>
        </pc:grpChg>
        <pc:grpChg chg="mod">
          <ac:chgData name="chris Khouri" userId="df07a299ba6016eb" providerId="LiveId" clId="{197A5C93-7ACD-1F46-9DBD-0573B6A2510B}" dt="2023-08-23T11:36:57.726" v="1542"/>
          <ac:grpSpMkLst>
            <pc:docMk/>
            <pc:sldMk cId="4207669303" sldId="263"/>
            <ac:grpSpMk id="193" creationId="{D456D9C5-C58F-6998-FAE0-969D4E7D1B80}"/>
          </ac:grpSpMkLst>
        </pc:grpChg>
        <pc:picChg chg="add del mod">
          <ac:chgData name="chris Khouri" userId="df07a299ba6016eb" providerId="LiveId" clId="{197A5C93-7ACD-1F46-9DBD-0573B6A2510B}" dt="2023-08-21T16:15:49.922" v="307" actId="478"/>
          <ac:picMkLst>
            <pc:docMk/>
            <pc:sldMk cId="4207669303" sldId="263"/>
            <ac:picMk id="3" creationId="{E54541F6-757B-90AA-1FFF-55F9BD95E900}"/>
          </ac:picMkLst>
        </pc:picChg>
        <pc:picChg chg="add mod topLvl">
          <ac:chgData name="chris Khouri" userId="df07a299ba6016eb" providerId="LiveId" clId="{197A5C93-7ACD-1F46-9DBD-0573B6A2510B}" dt="2023-08-21T16:16:42.333" v="333" actId="165"/>
          <ac:picMkLst>
            <pc:docMk/>
            <pc:sldMk cId="4207669303" sldId="263"/>
            <ac:picMk id="48" creationId="{81FCD3C6-ACDB-282A-006F-6D0860FE154E}"/>
          </ac:picMkLst>
        </pc:picChg>
        <pc:picChg chg="add mod topLvl">
          <ac:chgData name="chris Khouri" userId="df07a299ba6016eb" providerId="LiveId" clId="{197A5C93-7ACD-1F46-9DBD-0573B6A2510B}" dt="2023-08-21T16:16:42.333" v="333" actId="165"/>
          <ac:picMkLst>
            <pc:docMk/>
            <pc:sldMk cId="4207669303" sldId="263"/>
            <ac:picMk id="88" creationId="{CC39D549-905E-EBD7-2036-85538C1E992B}"/>
          </ac:picMkLst>
        </pc:picChg>
        <pc:picChg chg="add mod topLvl">
          <ac:chgData name="chris Khouri" userId="df07a299ba6016eb" providerId="LiveId" clId="{197A5C93-7ACD-1F46-9DBD-0573B6A2510B}" dt="2023-08-21T16:16:42.333" v="333" actId="165"/>
          <ac:picMkLst>
            <pc:docMk/>
            <pc:sldMk cId="4207669303" sldId="263"/>
            <ac:picMk id="89" creationId="{B95D2BA2-FBC8-046C-5301-371B766EB437}"/>
          </ac:picMkLst>
        </pc:picChg>
        <pc:picChg chg="add mod topLvl">
          <ac:chgData name="chris Khouri" userId="df07a299ba6016eb" providerId="LiveId" clId="{197A5C93-7ACD-1F46-9DBD-0573B6A2510B}" dt="2023-08-21T16:16:42.333" v="333" actId="165"/>
          <ac:picMkLst>
            <pc:docMk/>
            <pc:sldMk cId="4207669303" sldId="263"/>
            <ac:picMk id="90" creationId="{A71328F1-8EB4-2FA1-E794-5E3B2E31592B}"/>
          </ac:picMkLst>
        </pc:picChg>
        <pc:picChg chg="mod">
          <ac:chgData name="chris Khouri" userId="df07a299ba6016eb" providerId="LiveId" clId="{197A5C93-7ACD-1F46-9DBD-0573B6A2510B}" dt="2023-08-23T11:36:57.726" v="1542"/>
          <ac:picMkLst>
            <pc:docMk/>
            <pc:sldMk cId="4207669303" sldId="263"/>
            <ac:picMk id="185" creationId="{F27F1F4C-CB06-33B0-1DC9-29C5B4814214}"/>
          </ac:picMkLst>
        </pc:picChg>
        <pc:picChg chg="mod">
          <ac:chgData name="chris Khouri" userId="df07a299ba6016eb" providerId="LiveId" clId="{197A5C93-7ACD-1F46-9DBD-0573B6A2510B}" dt="2023-08-23T11:36:57.726" v="1542"/>
          <ac:picMkLst>
            <pc:docMk/>
            <pc:sldMk cId="4207669303" sldId="263"/>
            <ac:picMk id="190" creationId="{B6319380-FFF2-DF74-1F2D-32E1B5D89F76}"/>
          </ac:picMkLst>
        </pc:picChg>
        <pc:picChg chg="mod">
          <ac:chgData name="chris Khouri" userId="df07a299ba6016eb" providerId="LiveId" clId="{197A5C93-7ACD-1F46-9DBD-0573B6A2510B}" dt="2023-08-23T11:36:57.726" v="1542"/>
          <ac:picMkLst>
            <pc:docMk/>
            <pc:sldMk cId="4207669303" sldId="263"/>
            <ac:picMk id="194" creationId="{6EF1CB91-11F1-EC61-9FC4-26D0100DD9B2}"/>
          </ac:picMkLst>
        </pc:picChg>
        <pc:cxnChg chg="add mod topLvl">
          <ac:chgData name="chris Khouri" userId="df07a299ba6016eb" providerId="LiveId" clId="{197A5C93-7ACD-1F46-9DBD-0573B6A2510B}" dt="2023-08-21T16:16:42.333" v="333" actId="165"/>
          <ac:cxnSpMkLst>
            <pc:docMk/>
            <pc:sldMk cId="4207669303" sldId="263"/>
            <ac:cxnSpMk id="9" creationId="{6E2DD470-3138-F992-923C-29EE70000C11}"/>
          </ac:cxnSpMkLst>
        </pc:cxnChg>
        <pc:cxnChg chg="add mod topLvl">
          <ac:chgData name="chris Khouri" userId="df07a299ba6016eb" providerId="LiveId" clId="{197A5C93-7ACD-1F46-9DBD-0573B6A2510B}" dt="2023-08-21T16:16:42.333" v="333" actId="165"/>
          <ac:cxnSpMkLst>
            <pc:docMk/>
            <pc:sldMk cId="4207669303" sldId="263"/>
            <ac:cxnSpMk id="10" creationId="{2282C718-7CA2-8DCD-FA01-D74CEF17B1F5}"/>
          </ac:cxnSpMkLst>
        </pc:cxnChg>
        <pc:cxnChg chg="add mod topLvl">
          <ac:chgData name="chris Khouri" userId="df07a299ba6016eb" providerId="LiveId" clId="{197A5C93-7ACD-1F46-9DBD-0573B6A2510B}" dt="2023-08-21T16:16:42.333" v="333" actId="165"/>
          <ac:cxnSpMkLst>
            <pc:docMk/>
            <pc:sldMk cId="4207669303" sldId="263"/>
            <ac:cxnSpMk id="11" creationId="{DC7D8992-86FF-517A-2575-7C1D4AC8BCA6}"/>
          </ac:cxnSpMkLst>
        </pc:cxnChg>
        <pc:cxnChg chg="add mod topLvl">
          <ac:chgData name="chris Khouri" userId="df07a299ba6016eb" providerId="LiveId" clId="{197A5C93-7ACD-1F46-9DBD-0573B6A2510B}" dt="2023-08-21T16:16:42.333" v="333" actId="165"/>
          <ac:cxnSpMkLst>
            <pc:docMk/>
            <pc:sldMk cId="4207669303" sldId="263"/>
            <ac:cxnSpMk id="12" creationId="{8DD25FD3-BCD3-BA33-48D8-C5ACD795C3C0}"/>
          </ac:cxnSpMkLst>
        </pc:cxnChg>
      </pc:sldChg>
      <pc:sldChg chg="addSp delSp modSp add mod">
        <pc:chgData name="chris Khouri" userId="df07a299ba6016eb" providerId="LiveId" clId="{197A5C93-7ACD-1F46-9DBD-0573B6A2510B}" dt="2023-08-29T10:19:57.018" v="1729" actId="404"/>
        <pc:sldMkLst>
          <pc:docMk/>
          <pc:sldMk cId="1770761484" sldId="2147308667"/>
        </pc:sldMkLst>
        <pc:spChg chg="del">
          <ac:chgData name="chris Khouri" userId="df07a299ba6016eb" providerId="LiveId" clId="{197A5C93-7ACD-1F46-9DBD-0573B6A2510B}" dt="2023-08-23T09:44:04.674" v="476" actId="478"/>
          <ac:spMkLst>
            <pc:docMk/>
            <pc:sldMk cId="1770761484" sldId="2147308667"/>
            <ac:spMk id="2" creationId="{8D0A9282-38A6-27F2-9565-75AAA6CE6C21}"/>
          </ac:spMkLst>
        </pc:spChg>
        <pc:spChg chg="del">
          <ac:chgData name="chris Khouri" userId="df07a299ba6016eb" providerId="LiveId" clId="{197A5C93-7ACD-1F46-9DBD-0573B6A2510B}" dt="2023-08-23T09:44:04.674" v="476" actId="478"/>
          <ac:spMkLst>
            <pc:docMk/>
            <pc:sldMk cId="1770761484" sldId="2147308667"/>
            <ac:spMk id="3" creationId="{2F0443E3-E8E5-664F-8694-2CFBAB8CFCCD}"/>
          </ac:spMkLst>
        </pc:spChg>
        <pc:spChg chg="del">
          <ac:chgData name="chris Khouri" userId="df07a299ba6016eb" providerId="LiveId" clId="{197A5C93-7ACD-1F46-9DBD-0573B6A2510B}" dt="2023-08-23T09:44:04.674" v="476" actId="478"/>
          <ac:spMkLst>
            <pc:docMk/>
            <pc:sldMk cId="1770761484" sldId="2147308667"/>
            <ac:spMk id="4" creationId="{382ECD04-9A06-3242-946F-D93BED882B51}"/>
          </ac:spMkLst>
        </pc:spChg>
        <pc:spChg chg="del">
          <ac:chgData name="chris Khouri" userId="df07a299ba6016eb" providerId="LiveId" clId="{197A5C93-7ACD-1F46-9DBD-0573B6A2510B}" dt="2023-08-23T09:44:04.674" v="476" actId="478"/>
          <ac:spMkLst>
            <pc:docMk/>
            <pc:sldMk cId="1770761484" sldId="2147308667"/>
            <ac:spMk id="5" creationId="{12E35C8B-5A5C-6940-A219-5EB90B587A36}"/>
          </ac:spMkLst>
        </pc:spChg>
        <pc:spChg chg="add mod">
          <ac:chgData name="chris Khouri" userId="df07a299ba6016eb" providerId="LiveId" clId="{197A5C93-7ACD-1F46-9DBD-0573B6A2510B}" dt="2023-08-23T11:17:18.139" v="1301" actId="14100"/>
          <ac:spMkLst>
            <pc:docMk/>
            <pc:sldMk cId="1770761484" sldId="2147308667"/>
            <ac:spMk id="6" creationId="{C8DB0ADE-7CE7-1B25-0805-192885DB8E30}"/>
          </ac:spMkLst>
        </pc:spChg>
        <pc:spChg chg="del mod">
          <ac:chgData name="chris Khouri" userId="df07a299ba6016eb" providerId="LiveId" clId="{197A5C93-7ACD-1F46-9DBD-0573B6A2510B}" dt="2023-08-23T09:44:04.674" v="476" actId="478"/>
          <ac:spMkLst>
            <pc:docMk/>
            <pc:sldMk cId="1770761484" sldId="2147308667"/>
            <ac:spMk id="8" creationId="{FA8DDBEE-5C29-924A-BEB9-F4A1D93A246A}"/>
          </ac:spMkLst>
        </pc:spChg>
        <pc:spChg chg="mod">
          <ac:chgData name="chris Khouri" userId="df07a299ba6016eb" providerId="LiveId" clId="{197A5C93-7ACD-1F46-9DBD-0573B6A2510B}" dt="2023-08-23T09:44:33.804" v="480"/>
          <ac:spMkLst>
            <pc:docMk/>
            <pc:sldMk cId="1770761484" sldId="2147308667"/>
            <ac:spMk id="9" creationId="{786B068E-0501-0821-C065-AF282D4F0D9F}"/>
          </ac:spMkLst>
        </pc:spChg>
        <pc:spChg chg="mod">
          <ac:chgData name="chris Khouri" userId="df07a299ba6016eb" providerId="LiveId" clId="{197A5C93-7ACD-1F46-9DBD-0573B6A2510B}" dt="2023-08-23T09:44:33.804" v="480"/>
          <ac:spMkLst>
            <pc:docMk/>
            <pc:sldMk cId="1770761484" sldId="2147308667"/>
            <ac:spMk id="10" creationId="{74292774-6180-8853-4C34-F4AD9E275180}"/>
          </ac:spMkLst>
        </pc:spChg>
        <pc:spChg chg="del mod">
          <ac:chgData name="chris Khouri" userId="df07a299ba6016eb" providerId="LiveId" clId="{197A5C93-7ACD-1F46-9DBD-0573B6A2510B}" dt="2023-08-23T09:44:04.674" v="476" actId="478"/>
          <ac:spMkLst>
            <pc:docMk/>
            <pc:sldMk cId="1770761484" sldId="2147308667"/>
            <ac:spMk id="11" creationId="{D9E673AF-F139-F047-8FC7-70904322D023}"/>
          </ac:spMkLst>
        </pc:spChg>
        <pc:spChg chg="del mod">
          <ac:chgData name="chris Khouri" userId="df07a299ba6016eb" providerId="LiveId" clId="{197A5C93-7ACD-1F46-9DBD-0573B6A2510B}" dt="2023-08-23T09:44:04.674" v="476" actId="478"/>
          <ac:spMkLst>
            <pc:docMk/>
            <pc:sldMk cId="1770761484" sldId="2147308667"/>
            <ac:spMk id="14" creationId="{20DDA964-4781-8143-973E-E88A444F5310}"/>
          </ac:spMkLst>
        </pc:spChg>
        <pc:spChg chg="del">
          <ac:chgData name="chris Khouri" userId="df07a299ba6016eb" providerId="LiveId" clId="{197A5C93-7ACD-1F46-9DBD-0573B6A2510B}" dt="2023-08-23T09:44:04.674" v="476" actId="478"/>
          <ac:spMkLst>
            <pc:docMk/>
            <pc:sldMk cId="1770761484" sldId="2147308667"/>
            <ac:spMk id="15" creationId="{D46B8815-7D1A-1C43-B981-103FD9C85405}"/>
          </ac:spMkLst>
        </pc:spChg>
        <pc:spChg chg="del mod">
          <ac:chgData name="chris Khouri" userId="df07a299ba6016eb" providerId="LiveId" clId="{197A5C93-7ACD-1F46-9DBD-0573B6A2510B}" dt="2023-08-23T09:44:13.654" v="478" actId="478"/>
          <ac:spMkLst>
            <pc:docMk/>
            <pc:sldMk cId="1770761484" sldId="2147308667"/>
            <ac:spMk id="16" creationId="{6AE2B130-E175-1CFB-827F-D64C3279135D}"/>
          </ac:spMkLst>
        </pc:spChg>
        <pc:spChg chg="del">
          <ac:chgData name="chris Khouri" userId="df07a299ba6016eb" providerId="LiveId" clId="{197A5C93-7ACD-1F46-9DBD-0573B6A2510B}" dt="2023-08-23T09:44:04.674" v="476" actId="478"/>
          <ac:spMkLst>
            <pc:docMk/>
            <pc:sldMk cId="1770761484" sldId="2147308667"/>
            <ac:spMk id="18" creationId="{44D94B1B-1A45-6F40-AE28-8E1DEBB2F582}"/>
          </ac:spMkLst>
        </pc:spChg>
        <pc:spChg chg="del">
          <ac:chgData name="chris Khouri" userId="df07a299ba6016eb" providerId="LiveId" clId="{197A5C93-7ACD-1F46-9DBD-0573B6A2510B}" dt="2023-08-23T09:44:04.674" v="476" actId="478"/>
          <ac:spMkLst>
            <pc:docMk/>
            <pc:sldMk cId="1770761484" sldId="2147308667"/>
            <ac:spMk id="19" creationId="{E7FDB394-2A06-354C-893F-DAC43637647C}"/>
          </ac:spMkLst>
        </pc:spChg>
        <pc:spChg chg="del">
          <ac:chgData name="chris Khouri" userId="df07a299ba6016eb" providerId="LiveId" clId="{197A5C93-7ACD-1F46-9DBD-0573B6A2510B}" dt="2023-08-23T09:44:04.674" v="476" actId="478"/>
          <ac:spMkLst>
            <pc:docMk/>
            <pc:sldMk cId="1770761484" sldId="2147308667"/>
            <ac:spMk id="20" creationId="{0314A3AE-6DEC-CF4F-8043-2B2261B79D71}"/>
          </ac:spMkLst>
        </pc:spChg>
        <pc:spChg chg="del">
          <ac:chgData name="chris Khouri" userId="df07a299ba6016eb" providerId="LiveId" clId="{197A5C93-7ACD-1F46-9DBD-0573B6A2510B}" dt="2023-08-23T09:44:04.674" v="476" actId="478"/>
          <ac:spMkLst>
            <pc:docMk/>
            <pc:sldMk cId="1770761484" sldId="2147308667"/>
            <ac:spMk id="21" creationId="{92F44EEB-8B3E-FE4F-B5C7-557AFB202965}"/>
          </ac:spMkLst>
        </pc:spChg>
        <pc:spChg chg="del">
          <ac:chgData name="chris Khouri" userId="df07a299ba6016eb" providerId="LiveId" clId="{197A5C93-7ACD-1F46-9DBD-0573B6A2510B}" dt="2023-08-23T09:44:04.674" v="476" actId="478"/>
          <ac:spMkLst>
            <pc:docMk/>
            <pc:sldMk cId="1770761484" sldId="2147308667"/>
            <ac:spMk id="22" creationId="{E5BFC44B-DA02-F147-BF0F-2795C120CEB9}"/>
          </ac:spMkLst>
        </pc:spChg>
        <pc:spChg chg="del">
          <ac:chgData name="chris Khouri" userId="df07a299ba6016eb" providerId="LiveId" clId="{197A5C93-7ACD-1F46-9DBD-0573B6A2510B}" dt="2023-08-23T09:44:04.674" v="476" actId="478"/>
          <ac:spMkLst>
            <pc:docMk/>
            <pc:sldMk cId="1770761484" sldId="2147308667"/>
            <ac:spMk id="23" creationId="{EF3D3B10-66D6-B544-BEF6-D85BD7FD1A67}"/>
          </ac:spMkLst>
        </pc:spChg>
        <pc:spChg chg="del">
          <ac:chgData name="chris Khouri" userId="df07a299ba6016eb" providerId="LiveId" clId="{197A5C93-7ACD-1F46-9DBD-0573B6A2510B}" dt="2023-08-23T09:44:04.674" v="476" actId="478"/>
          <ac:spMkLst>
            <pc:docMk/>
            <pc:sldMk cId="1770761484" sldId="2147308667"/>
            <ac:spMk id="24" creationId="{5B1F5EF4-5954-A04C-BFF0-4B8D86F666A9}"/>
          </ac:spMkLst>
        </pc:spChg>
        <pc:spChg chg="del">
          <ac:chgData name="chris Khouri" userId="df07a299ba6016eb" providerId="LiveId" clId="{197A5C93-7ACD-1F46-9DBD-0573B6A2510B}" dt="2023-08-23T09:44:04.674" v="476" actId="478"/>
          <ac:spMkLst>
            <pc:docMk/>
            <pc:sldMk cId="1770761484" sldId="2147308667"/>
            <ac:spMk id="25" creationId="{CE21EA82-E02B-2B4F-8FEC-62B6138B777C}"/>
          </ac:spMkLst>
        </pc:spChg>
        <pc:spChg chg="del">
          <ac:chgData name="chris Khouri" userId="df07a299ba6016eb" providerId="LiveId" clId="{197A5C93-7ACD-1F46-9DBD-0573B6A2510B}" dt="2023-08-23T09:44:04.674" v="476" actId="478"/>
          <ac:spMkLst>
            <pc:docMk/>
            <pc:sldMk cId="1770761484" sldId="2147308667"/>
            <ac:spMk id="26" creationId="{8C091AB2-5D69-154C-ACAD-E75DD8FE9DB4}"/>
          </ac:spMkLst>
        </pc:spChg>
        <pc:spChg chg="del">
          <ac:chgData name="chris Khouri" userId="df07a299ba6016eb" providerId="LiveId" clId="{197A5C93-7ACD-1F46-9DBD-0573B6A2510B}" dt="2023-08-23T09:44:04.674" v="476" actId="478"/>
          <ac:spMkLst>
            <pc:docMk/>
            <pc:sldMk cId="1770761484" sldId="2147308667"/>
            <ac:spMk id="27" creationId="{A3761ADB-384B-DB44-9A48-F3C9DD5B3CF3}"/>
          </ac:spMkLst>
        </pc:spChg>
        <pc:spChg chg="del">
          <ac:chgData name="chris Khouri" userId="df07a299ba6016eb" providerId="LiveId" clId="{197A5C93-7ACD-1F46-9DBD-0573B6A2510B}" dt="2023-08-23T09:44:04.674" v="476" actId="478"/>
          <ac:spMkLst>
            <pc:docMk/>
            <pc:sldMk cId="1770761484" sldId="2147308667"/>
            <ac:spMk id="28" creationId="{944D4C19-EBC1-0A44-9E52-9438A0CA2380}"/>
          </ac:spMkLst>
        </pc:spChg>
        <pc:spChg chg="del">
          <ac:chgData name="chris Khouri" userId="df07a299ba6016eb" providerId="LiveId" clId="{197A5C93-7ACD-1F46-9DBD-0573B6A2510B}" dt="2023-08-23T09:44:04.674" v="476" actId="478"/>
          <ac:spMkLst>
            <pc:docMk/>
            <pc:sldMk cId="1770761484" sldId="2147308667"/>
            <ac:spMk id="29" creationId="{42611943-5CBB-D648-99C6-1D22DA94C231}"/>
          </ac:spMkLst>
        </pc:spChg>
        <pc:spChg chg="del">
          <ac:chgData name="chris Khouri" userId="df07a299ba6016eb" providerId="LiveId" clId="{197A5C93-7ACD-1F46-9DBD-0573B6A2510B}" dt="2023-08-21T15:59:19.153" v="246" actId="478"/>
          <ac:spMkLst>
            <pc:docMk/>
            <pc:sldMk cId="1770761484" sldId="2147308667"/>
            <ac:spMk id="32" creationId="{E56B634C-CB5C-6CED-CF35-CC9292538F69}"/>
          </ac:spMkLst>
        </pc:spChg>
        <pc:spChg chg="del">
          <ac:chgData name="chris Khouri" userId="df07a299ba6016eb" providerId="LiveId" clId="{197A5C93-7ACD-1F46-9DBD-0573B6A2510B}" dt="2023-08-23T09:44:04.674" v="476" actId="478"/>
          <ac:spMkLst>
            <pc:docMk/>
            <pc:sldMk cId="1770761484" sldId="2147308667"/>
            <ac:spMk id="34" creationId="{58036886-644B-4742-B9F7-B1CEF93015EE}"/>
          </ac:spMkLst>
        </pc:spChg>
        <pc:spChg chg="del">
          <ac:chgData name="chris Khouri" userId="df07a299ba6016eb" providerId="LiveId" clId="{197A5C93-7ACD-1F46-9DBD-0573B6A2510B}" dt="2023-08-23T09:44:04.674" v="476" actId="478"/>
          <ac:spMkLst>
            <pc:docMk/>
            <pc:sldMk cId="1770761484" sldId="2147308667"/>
            <ac:spMk id="35" creationId="{F518034C-04D3-479F-A0DB-0F5B14937092}"/>
          </ac:spMkLst>
        </pc:spChg>
        <pc:spChg chg="del">
          <ac:chgData name="chris Khouri" userId="df07a299ba6016eb" providerId="LiveId" clId="{197A5C93-7ACD-1F46-9DBD-0573B6A2510B}" dt="2023-08-23T09:44:04.674" v="476" actId="478"/>
          <ac:spMkLst>
            <pc:docMk/>
            <pc:sldMk cId="1770761484" sldId="2147308667"/>
            <ac:spMk id="36" creationId="{834BA772-AD44-4922-8063-322EE253806E}"/>
          </ac:spMkLst>
        </pc:spChg>
        <pc:spChg chg="mod">
          <ac:chgData name="chris Khouri" userId="df07a299ba6016eb" providerId="LiveId" clId="{197A5C93-7ACD-1F46-9DBD-0573B6A2510B}" dt="2023-08-23T09:44:33.804" v="480"/>
          <ac:spMkLst>
            <pc:docMk/>
            <pc:sldMk cId="1770761484" sldId="2147308667"/>
            <ac:spMk id="38" creationId="{7311EF5E-8E0F-7AF0-106E-310D03908483}"/>
          </ac:spMkLst>
        </pc:spChg>
        <pc:spChg chg="del">
          <ac:chgData name="chris Khouri" userId="df07a299ba6016eb" providerId="LiveId" clId="{197A5C93-7ACD-1F46-9DBD-0573B6A2510B}" dt="2023-08-23T09:44:04.674" v="476" actId="478"/>
          <ac:spMkLst>
            <pc:docMk/>
            <pc:sldMk cId="1770761484" sldId="2147308667"/>
            <ac:spMk id="39" creationId="{9FB7C373-31A2-47A9-BDD5-6DCC0314315D}"/>
          </ac:spMkLst>
        </pc:spChg>
        <pc:spChg chg="del">
          <ac:chgData name="chris Khouri" userId="df07a299ba6016eb" providerId="LiveId" clId="{197A5C93-7ACD-1F46-9DBD-0573B6A2510B}" dt="2023-08-23T09:44:04.674" v="476" actId="478"/>
          <ac:spMkLst>
            <pc:docMk/>
            <pc:sldMk cId="1770761484" sldId="2147308667"/>
            <ac:spMk id="40" creationId="{BE333A45-9004-4312-B4B8-B47592AF1110}"/>
          </ac:spMkLst>
        </pc:spChg>
        <pc:spChg chg="del">
          <ac:chgData name="chris Khouri" userId="df07a299ba6016eb" providerId="LiveId" clId="{197A5C93-7ACD-1F46-9DBD-0573B6A2510B}" dt="2023-08-23T09:44:04.674" v="476" actId="478"/>
          <ac:spMkLst>
            <pc:docMk/>
            <pc:sldMk cId="1770761484" sldId="2147308667"/>
            <ac:spMk id="41" creationId="{29FF366C-E510-3E4F-9D55-D139B8E2346F}"/>
          </ac:spMkLst>
        </pc:spChg>
        <pc:spChg chg="del">
          <ac:chgData name="chris Khouri" userId="df07a299ba6016eb" providerId="LiveId" clId="{197A5C93-7ACD-1F46-9DBD-0573B6A2510B}" dt="2023-08-23T09:44:04.674" v="476" actId="478"/>
          <ac:spMkLst>
            <pc:docMk/>
            <pc:sldMk cId="1770761484" sldId="2147308667"/>
            <ac:spMk id="42" creationId="{330006C8-D8F4-4604-8926-9A2DAA00FF63}"/>
          </ac:spMkLst>
        </pc:spChg>
        <pc:spChg chg="del">
          <ac:chgData name="chris Khouri" userId="df07a299ba6016eb" providerId="LiveId" clId="{197A5C93-7ACD-1F46-9DBD-0573B6A2510B}" dt="2023-08-23T09:44:04.674" v="476" actId="478"/>
          <ac:spMkLst>
            <pc:docMk/>
            <pc:sldMk cId="1770761484" sldId="2147308667"/>
            <ac:spMk id="43" creationId="{1FCC0DDF-516F-DA49-951C-FFB057E9AA39}"/>
          </ac:spMkLst>
        </pc:spChg>
        <pc:spChg chg="del">
          <ac:chgData name="chris Khouri" userId="df07a299ba6016eb" providerId="LiveId" clId="{197A5C93-7ACD-1F46-9DBD-0573B6A2510B}" dt="2023-08-23T09:44:04.674" v="476" actId="478"/>
          <ac:spMkLst>
            <pc:docMk/>
            <pc:sldMk cId="1770761484" sldId="2147308667"/>
            <ac:spMk id="44" creationId="{F55F906D-1C68-AE48-BF3A-8A5310447E6F}"/>
          </ac:spMkLst>
        </pc:spChg>
        <pc:spChg chg="del">
          <ac:chgData name="chris Khouri" userId="df07a299ba6016eb" providerId="LiveId" clId="{197A5C93-7ACD-1F46-9DBD-0573B6A2510B}" dt="2023-08-23T09:44:04.674" v="476" actId="478"/>
          <ac:spMkLst>
            <pc:docMk/>
            <pc:sldMk cId="1770761484" sldId="2147308667"/>
            <ac:spMk id="45" creationId="{1F4D097A-EF41-1848-98CF-61658179F6F8}"/>
          </ac:spMkLst>
        </pc:spChg>
        <pc:spChg chg="del">
          <ac:chgData name="chris Khouri" userId="df07a299ba6016eb" providerId="LiveId" clId="{197A5C93-7ACD-1F46-9DBD-0573B6A2510B}" dt="2023-08-23T09:44:04.674" v="476" actId="478"/>
          <ac:spMkLst>
            <pc:docMk/>
            <pc:sldMk cId="1770761484" sldId="2147308667"/>
            <ac:spMk id="46" creationId="{0D31BBDD-9B63-46AA-808C-4D253FF5EAF6}"/>
          </ac:spMkLst>
        </pc:spChg>
        <pc:spChg chg="del">
          <ac:chgData name="chris Khouri" userId="df07a299ba6016eb" providerId="LiveId" clId="{197A5C93-7ACD-1F46-9DBD-0573B6A2510B}" dt="2023-08-23T09:44:04.674" v="476" actId="478"/>
          <ac:spMkLst>
            <pc:docMk/>
            <pc:sldMk cId="1770761484" sldId="2147308667"/>
            <ac:spMk id="47" creationId="{8076B404-33C0-7645-87E5-F18257287B9E}"/>
          </ac:spMkLst>
        </pc:spChg>
        <pc:spChg chg="del">
          <ac:chgData name="chris Khouri" userId="df07a299ba6016eb" providerId="LiveId" clId="{197A5C93-7ACD-1F46-9DBD-0573B6A2510B}" dt="2023-08-23T09:44:04.674" v="476" actId="478"/>
          <ac:spMkLst>
            <pc:docMk/>
            <pc:sldMk cId="1770761484" sldId="2147308667"/>
            <ac:spMk id="48" creationId="{86A3B56E-EA39-D04F-B9A1-7B45821AE06C}"/>
          </ac:spMkLst>
        </pc:spChg>
        <pc:spChg chg="del">
          <ac:chgData name="chris Khouri" userId="df07a299ba6016eb" providerId="LiveId" clId="{197A5C93-7ACD-1F46-9DBD-0573B6A2510B}" dt="2023-08-23T09:44:04.674" v="476" actId="478"/>
          <ac:spMkLst>
            <pc:docMk/>
            <pc:sldMk cId="1770761484" sldId="2147308667"/>
            <ac:spMk id="49" creationId="{2744A082-2874-4BAD-BEF7-DDFD1E61EE66}"/>
          </ac:spMkLst>
        </pc:spChg>
        <pc:spChg chg="del">
          <ac:chgData name="chris Khouri" userId="df07a299ba6016eb" providerId="LiveId" clId="{197A5C93-7ACD-1F46-9DBD-0573B6A2510B}" dt="2023-08-23T09:44:04.674" v="476" actId="478"/>
          <ac:spMkLst>
            <pc:docMk/>
            <pc:sldMk cId="1770761484" sldId="2147308667"/>
            <ac:spMk id="50" creationId="{24EB1DF4-BB3D-1B08-8C36-1CB8E4B26673}"/>
          </ac:spMkLst>
        </pc:spChg>
        <pc:spChg chg="mod">
          <ac:chgData name="chris Khouri" userId="df07a299ba6016eb" providerId="LiveId" clId="{197A5C93-7ACD-1F46-9DBD-0573B6A2510B}" dt="2023-08-23T09:44:33.804" v="480"/>
          <ac:spMkLst>
            <pc:docMk/>
            <pc:sldMk cId="1770761484" sldId="2147308667"/>
            <ac:spMk id="52" creationId="{DAB95A50-08CA-AD1C-42ED-1856EB55B1AF}"/>
          </ac:spMkLst>
        </pc:spChg>
        <pc:spChg chg="mod">
          <ac:chgData name="chris Khouri" userId="df07a299ba6016eb" providerId="LiveId" clId="{197A5C93-7ACD-1F46-9DBD-0573B6A2510B}" dt="2023-08-23T09:44:33.804" v="480"/>
          <ac:spMkLst>
            <pc:docMk/>
            <pc:sldMk cId="1770761484" sldId="2147308667"/>
            <ac:spMk id="53" creationId="{9F287651-73DF-5BC5-4039-308231C0CCD9}"/>
          </ac:spMkLst>
        </pc:spChg>
        <pc:spChg chg="mod">
          <ac:chgData name="chris Khouri" userId="df07a299ba6016eb" providerId="LiveId" clId="{197A5C93-7ACD-1F46-9DBD-0573B6A2510B}" dt="2023-08-23T09:44:33.804" v="480"/>
          <ac:spMkLst>
            <pc:docMk/>
            <pc:sldMk cId="1770761484" sldId="2147308667"/>
            <ac:spMk id="54" creationId="{529B5BF6-F122-7263-5A48-3594DABF8FB0}"/>
          </ac:spMkLst>
        </pc:spChg>
        <pc:spChg chg="mod">
          <ac:chgData name="chris Khouri" userId="df07a299ba6016eb" providerId="LiveId" clId="{197A5C93-7ACD-1F46-9DBD-0573B6A2510B}" dt="2023-08-23T09:44:33.804" v="480"/>
          <ac:spMkLst>
            <pc:docMk/>
            <pc:sldMk cId="1770761484" sldId="2147308667"/>
            <ac:spMk id="56" creationId="{7BC67396-6FFC-6569-1BF1-7520F3F522AB}"/>
          </ac:spMkLst>
        </pc:spChg>
        <pc:spChg chg="mod">
          <ac:chgData name="chris Khouri" userId="df07a299ba6016eb" providerId="LiveId" clId="{197A5C93-7ACD-1F46-9DBD-0573B6A2510B}" dt="2023-08-23T09:44:33.804" v="480"/>
          <ac:spMkLst>
            <pc:docMk/>
            <pc:sldMk cId="1770761484" sldId="2147308667"/>
            <ac:spMk id="57" creationId="{5846714A-6FCC-2CC7-F61B-1683CE5CF357}"/>
          </ac:spMkLst>
        </pc:spChg>
        <pc:spChg chg="mod">
          <ac:chgData name="chris Khouri" userId="df07a299ba6016eb" providerId="LiveId" clId="{197A5C93-7ACD-1F46-9DBD-0573B6A2510B}" dt="2023-08-23T09:44:33.804" v="480"/>
          <ac:spMkLst>
            <pc:docMk/>
            <pc:sldMk cId="1770761484" sldId="2147308667"/>
            <ac:spMk id="59" creationId="{8BEE84EE-7447-4EA6-65FC-5EA10E8EA721}"/>
          </ac:spMkLst>
        </pc:spChg>
        <pc:spChg chg="mod">
          <ac:chgData name="chris Khouri" userId="df07a299ba6016eb" providerId="LiveId" clId="{197A5C93-7ACD-1F46-9DBD-0573B6A2510B}" dt="2023-08-23T09:44:33.804" v="480"/>
          <ac:spMkLst>
            <pc:docMk/>
            <pc:sldMk cId="1770761484" sldId="2147308667"/>
            <ac:spMk id="60" creationId="{B1B8E2C4-961C-F99A-9BEB-E45DDC6A6D64}"/>
          </ac:spMkLst>
        </pc:spChg>
        <pc:spChg chg="mod">
          <ac:chgData name="chris Khouri" userId="df07a299ba6016eb" providerId="LiveId" clId="{197A5C93-7ACD-1F46-9DBD-0573B6A2510B}" dt="2023-08-23T09:44:33.804" v="480"/>
          <ac:spMkLst>
            <pc:docMk/>
            <pc:sldMk cId="1770761484" sldId="2147308667"/>
            <ac:spMk id="62" creationId="{F9501CEF-0B5C-C288-D14A-ED0A6B9A1C18}"/>
          </ac:spMkLst>
        </pc:spChg>
        <pc:spChg chg="mod">
          <ac:chgData name="chris Khouri" userId="df07a299ba6016eb" providerId="LiveId" clId="{197A5C93-7ACD-1F46-9DBD-0573B6A2510B}" dt="2023-08-23T09:44:33.804" v="480"/>
          <ac:spMkLst>
            <pc:docMk/>
            <pc:sldMk cId="1770761484" sldId="2147308667"/>
            <ac:spMk id="63" creationId="{169BFC43-7E7A-669D-CFDE-743D92D41794}"/>
          </ac:spMkLst>
        </pc:spChg>
        <pc:spChg chg="mod">
          <ac:chgData name="chris Khouri" userId="df07a299ba6016eb" providerId="LiveId" clId="{197A5C93-7ACD-1F46-9DBD-0573B6A2510B}" dt="2023-08-23T09:44:33.804" v="480"/>
          <ac:spMkLst>
            <pc:docMk/>
            <pc:sldMk cId="1770761484" sldId="2147308667"/>
            <ac:spMk id="65" creationId="{884BDE86-2CF5-BDC5-B6C5-C243ABC2FCE8}"/>
          </ac:spMkLst>
        </pc:spChg>
        <pc:spChg chg="mod">
          <ac:chgData name="chris Khouri" userId="df07a299ba6016eb" providerId="LiveId" clId="{197A5C93-7ACD-1F46-9DBD-0573B6A2510B}" dt="2023-08-23T09:44:33.804" v="480"/>
          <ac:spMkLst>
            <pc:docMk/>
            <pc:sldMk cId="1770761484" sldId="2147308667"/>
            <ac:spMk id="66" creationId="{66FD283D-789F-7783-E91B-B6C42BF71D00}"/>
          </ac:spMkLst>
        </pc:spChg>
        <pc:spChg chg="mod">
          <ac:chgData name="chris Khouri" userId="df07a299ba6016eb" providerId="LiveId" clId="{197A5C93-7ACD-1F46-9DBD-0573B6A2510B}" dt="2023-08-29T10:19:57.018" v="1729" actId="404"/>
          <ac:spMkLst>
            <pc:docMk/>
            <pc:sldMk cId="1770761484" sldId="2147308667"/>
            <ac:spMk id="74" creationId="{5BC6CCE7-4348-3AFC-665C-F0BF4F921DFA}"/>
          </ac:spMkLst>
        </pc:spChg>
        <pc:spChg chg="mod">
          <ac:chgData name="chris Khouri" userId="df07a299ba6016eb" providerId="LiveId" clId="{197A5C93-7ACD-1F46-9DBD-0573B6A2510B}" dt="2023-08-29T10:19:57.018" v="1729" actId="404"/>
          <ac:spMkLst>
            <pc:docMk/>
            <pc:sldMk cId="1770761484" sldId="2147308667"/>
            <ac:spMk id="75" creationId="{9271E817-A8FF-4A40-3855-7AC4C5DABBFA}"/>
          </ac:spMkLst>
        </pc:spChg>
        <pc:spChg chg="mod">
          <ac:chgData name="chris Khouri" userId="df07a299ba6016eb" providerId="LiveId" clId="{197A5C93-7ACD-1F46-9DBD-0573B6A2510B}" dt="2023-08-29T10:19:57.018" v="1729" actId="404"/>
          <ac:spMkLst>
            <pc:docMk/>
            <pc:sldMk cId="1770761484" sldId="2147308667"/>
            <ac:spMk id="83" creationId="{421F1527-0688-32B8-4B15-ED305343FE5F}"/>
          </ac:spMkLst>
        </pc:spChg>
        <pc:spChg chg="mod">
          <ac:chgData name="chris Khouri" userId="df07a299ba6016eb" providerId="LiveId" clId="{197A5C93-7ACD-1F46-9DBD-0573B6A2510B}" dt="2023-08-29T10:19:57.018" v="1729" actId="404"/>
          <ac:spMkLst>
            <pc:docMk/>
            <pc:sldMk cId="1770761484" sldId="2147308667"/>
            <ac:spMk id="85" creationId="{2A9E05E0-CB2B-2FD8-881D-CB88B01D0EDD}"/>
          </ac:spMkLst>
        </pc:spChg>
        <pc:spChg chg="mod">
          <ac:chgData name="chris Khouri" userId="df07a299ba6016eb" providerId="LiveId" clId="{197A5C93-7ACD-1F46-9DBD-0573B6A2510B}" dt="2023-08-29T10:19:57.018" v="1729" actId="404"/>
          <ac:spMkLst>
            <pc:docMk/>
            <pc:sldMk cId="1770761484" sldId="2147308667"/>
            <ac:spMk id="86" creationId="{D937A111-1CD6-CE7C-D966-D85A0F59AEF8}"/>
          </ac:spMkLst>
        </pc:spChg>
        <pc:spChg chg="mod">
          <ac:chgData name="chris Khouri" userId="df07a299ba6016eb" providerId="LiveId" clId="{197A5C93-7ACD-1F46-9DBD-0573B6A2510B}" dt="2023-08-29T10:19:57.018" v="1729" actId="404"/>
          <ac:spMkLst>
            <pc:docMk/>
            <pc:sldMk cId="1770761484" sldId="2147308667"/>
            <ac:spMk id="87" creationId="{DD026652-1AFA-A319-F2DF-8D12D8D43A93}"/>
          </ac:spMkLst>
        </pc:spChg>
        <pc:spChg chg="mod">
          <ac:chgData name="chris Khouri" userId="df07a299ba6016eb" providerId="LiveId" clId="{197A5C93-7ACD-1F46-9DBD-0573B6A2510B}" dt="2023-08-29T10:19:57.018" v="1729" actId="404"/>
          <ac:spMkLst>
            <pc:docMk/>
            <pc:sldMk cId="1770761484" sldId="2147308667"/>
            <ac:spMk id="89" creationId="{BB3238D5-C6AE-921A-CCB9-669700E8DE01}"/>
          </ac:spMkLst>
        </pc:spChg>
        <pc:spChg chg="mod">
          <ac:chgData name="chris Khouri" userId="df07a299ba6016eb" providerId="LiveId" clId="{197A5C93-7ACD-1F46-9DBD-0573B6A2510B}" dt="2023-08-29T10:19:57.018" v="1729" actId="404"/>
          <ac:spMkLst>
            <pc:docMk/>
            <pc:sldMk cId="1770761484" sldId="2147308667"/>
            <ac:spMk id="90" creationId="{1C796F09-12D9-0AF3-67A3-C2C0CD3552CE}"/>
          </ac:spMkLst>
        </pc:spChg>
        <pc:spChg chg="mod">
          <ac:chgData name="chris Khouri" userId="df07a299ba6016eb" providerId="LiveId" clId="{197A5C93-7ACD-1F46-9DBD-0573B6A2510B}" dt="2023-08-29T10:19:57.018" v="1729" actId="404"/>
          <ac:spMkLst>
            <pc:docMk/>
            <pc:sldMk cId="1770761484" sldId="2147308667"/>
            <ac:spMk id="92" creationId="{81D65955-A9A9-7495-6534-EE7C9D99C7CD}"/>
          </ac:spMkLst>
        </pc:spChg>
        <pc:spChg chg="mod">
          <ac:chgData name="chris Khouri" userId="df07a299ba6016eb" providerId="LiveId" clId="{197A5C93-7ACD-1F46-9DBD-0573B6A2510B}" dt="2023-08-29T10:19:57.018" v="1729" actId="404"/>
          <ac:spMkLst>
            <pc:docMk/>
            <pc:sldMk cId="1770761484" sldId="2147308667"/>
            <ac:spMk id="93" creationId="{66DE073B-6150-A4C9-B072-8DB4EC7F5CE7}"/>
          </ac:spMkLst>
        </pc:spChg>
        <pc:spChg chg="mod">
          <ac:chgData name="chris Khouri" userId="df07a299ba6016eb" providerId="LiveId" clId="{197A5C93-7ACD-1F46-9DBD-0573B6A2510B}" dt="2023-08-29T10:19:57.018" v="1729" actId="404"/>
          <ac:spMkLst>
            <pc:docMk/>
            <pc:sldMk cId="1770761484" sldId="2147308667"/>
            <ac:spMk id="95" creationId="{7CC1025A-6815-BF1F-4FBE-69A63FBF6C0A}"/>
          </ac:spMkLst>
        </pc:spChg>
        <pc:spChg chg="mod">
          <ac:chgData name="chris Khouri" userId="df07a299ba6016eb" providerId="LiveId" clId="{197A5C93-7ACD-1F46-9DBD-0573B6A2510B}" dt="2023-08-29T10:19:57.018" v="1729" actId="404"/>
          <ac:spMkLst>
            <pc:docMk/>
            <pc:sldMk cId="1770761484" sldId="2147308667"/>
            <ac:spMk id="96" creationId="{A2B2304F-8059-5697-88C7-A311BE7E5488}"/>
          </ac:spMkLst>
        </pc:spChg>
        <pc:spChg chg="mod">
          <ac:chgData name="chris Khouri" userId="df07a299ba6016eb" providerId="LiveId" clId="{197A5C93-7ACD-1F46-9DBD-0573B6A2510B}" dt="2023-08-29T10:19:57.018" v="1729" actId="404"/>
          <ac:spMkLst>
            <pc:docMk/>
            <pc:sldMk cId="1770761484" sldId="2147308667"/>
            <ac:spMk id="98" creationId="{5420FC43-2CEF-4ABE-EA6C-16FEAAA831DE}"/>
          </ac:spMkLst>
        </pc:spChg>
        <pc:spChg chg="mod">
          <ac:chgData name="chris Khouri" userId="df07a299ba6016eb" providerId="LiveId" clId="{197A5C93-7ACD-1F46-9DBD-0573B6A2510B}" dt="2023-08-29T10:19:57.018" v="1729" actId="404"/>
          <ac:spMkLst>
            <pc:docMk/>
            <pc:sldMk cId="1770761484" sldId="2147308667"/>
            <ac:spMk id="99" creationId="{FA16168A-EA65-C576-B14E-A3C71AA6AD9C}"/>
          </ac:spMkLst>
        </pc:spChg>
        <pc:spChg chg="add del mod">
          <ac:chgData name="chris Khouri" userId="df07a299ba6016eb" providerId="LiveId" clId="{197A5C93-7ACD-1F46-9DBD-0573B6A2510B}" dt="2023-08-23T10:40:50.170" v="943" actId="478"/>
          <ac:spMkLst>
            <pc:docMk/>
            <pc:sldMk cId="1770761484" sldId="2147308667"/>
            <ac:spMk id="107" creationId="{53216576-3314-22C7-6BD3-F3E649C74EAC}"/>
          </ac:spMkLst>
        </pc:spChg>
        <pc:spChg chg="mod topLvl">
          <ac:chgData name="chris Khouri" userId="df07a299ba6016eb" providerId="LiveId" clId="{197A5C93-7ACD-1F46-9DBD-0573B6A2510B}" dt="2023-08-23T10:56:36.603" v="1096" actId="14100"/>
          <ac:spMkLst>
            <pc:docMk/>
            <pc:sldMk cId="1770761484" sldId="2147308667"/>
            <ac:spMk id="110" creationId="{1C10511C-CD39-D07C-FD60-E50846B7269B}"/>
          </ac:spMkLst>
        </pc:spChg>
        <pc:spChg chg="mod topLvl">
          <ac:chgData name="chris Khouri" userId="df07a299ba6016eb" providerId="LiveId" clId="{197A5C93-7ACD-1F46-9DBD-0573B6A2510B}" dt="2023-08-23T10:56:36.603" v="1096" actId="14100"/>
          <ac:spMkLst>
            <pc:docMk/>
            <pc:sldMk cId="1770761484" sldId="2147308667"/>
            <ac:spMk id="111" creationId="{D932F324-4AEA-23C3-E6DA-E18278AA9899}"/>
          </ac:spMkLst>
        </pc:spChg>
        <pc:spChg chg="mod topLvl">
          <ac:chgData name="chris Khouri" userId="df07a299ba6016eb" providerId="LiveId" clId="{197A5C93-7ACD-1F46-9DBD-0573B6A2510B}" dt="2023-08-23T10:56:36.603" v="1096" actId="14100"/>
          <ac:spMkLst>
            <pc:docMk/>
            <pc:sldMk cId="1770761484" sldId="2147308667"/>
            <ac:spMk id="112" creationId="{345FB893-C5BA-083F-A70D-8E5EE61AAC1F}"/>
          </ac:spMkLst>
        </pc:spChg>
        <pc:spChg chg="mod topLvl">
          <ac:chgData name="chris Khouri" userId="df07a299ba6016eb" providerId="LiveId" clId="{197A5C93-7ACD-1F46-9DBD-0573B6A2510B}" dt="2023-08-23T10:56:36.603" v="1096" actId="14100"/>
          <ac:spMkLst>
            <pc:docMk/>
            <pc:sldMk cId="1770761484" sldId="2147308667"/>
            <ac:spMk id="113" creationId="{19D7FCC6-D2F1-0C00-608E-9FF8DCF0AD87}"/>
          </ac:spMkLst>
        </pc:spChg>
        <pc:spChg chg="mod topLvl">
          <ac:chgData name="chris Khouri" userId="df07a299ba6016eb" providerId="LiveId" clId="{197A5C93-7ACD-1F46-9DBD-0573B6A2510B}" dt="2023-08-23T10:56:36.603" v="1096" actId="14100"/>
          <ac:spMkLst>
            <pc:docMk/>
            <pc:sldMk cId="1770761484" sldId="2147308667"/>
            <ac:spMk id="114" creationId="{FEDDABE5-C938-DA4E-6FE1-79011C09D882}"/>
          </ac:spMkLst>
        </pc:spChg>
        <pc:spChg chg="mod topLvl">
          <ac:chgData name="chris Khouri" userId="df07a299ba6016eb" providerId="LiveId" clId="{197A5C93-7ACD-1F46-9DBD-0573B6A2510B}" dt="2023-08-23T10:56:36.603" v="1096" actId="14100"/>
          <ac:spMkLst>
            <pc:docMk/>
            <pc:sldMk cId="1770761484" sldId="2147308667"/>
            <ac:spMk id="115" creationId="{66B3BDC3-E826-7497-E861-A08029749E77}"/>
          </ac:spMkLst>
        </pc:spChg>
        <pc:spChg chg="mod topLvl">
          <ac:chgData name="chris Khouri" userId="df07a299ba6016eb" providerId="LiveId" clId="{197A5C93-7ACD-1F46-9DBD-0573B6A2510B}" dt="2023-08-23T10:56:35.251" v="1091" actId="165"/>
          <ac:spMkLst>
            <pc:docMk/>
            <pc:sldMk cId="1770761484" sldId="2147308667"/>
            <ac:spMk id="119" creationId="{D7B39B5D-F0E6-27E6-E0BE-A2A3E667AA0B}"/>
          </ac:spMkLst>
        </pc:spChg>
        <pc:spChg chg="mod topLvl">
          <ac:chgData name="chris Khouri" userId="df07a299ba6016eb" providerId="LiveId" clId="{197A5C93-7ACD-1F46-9DBD-0573B6A2510B}" dt="2023-08-23T10:56:35.251" v="1091" actId="165"/>
          <ac:spMkLst>
            <pc:docMk/>
            <pc:sldMk cId="1770761484" sldId="2147308667"/>
            <ac:spMk id="120" creationId="{DB2FB127-A29A-A226-1712-A168671B7291}"/>
          </ac:spMkLst>
        </pc:spChg>
        <pc:spChg chg="mod topLvl">
          <ac:chgData name="chris Khouri" userId="df07a299ba6016eb" providerId="LiveId" clId="{197A5C93-7ACD-1F46-9DBD-0573B6A2510B}" dt="2023-08-23T10:56:35.251" v="1091" actId="165"/>
          <ac:spMkLst>
            <pc:docMk/>
            <pc:sldMk cId="1770761484" sldId="2147308667"/>
            <ac:spMk id="124" creationId="{B464F7C2-59F7-351E-2253-2A48EB54D05B}"/>
          </ac:spMkLst>
        </pc:spChg>
        <pc:spChg chg="mod topLvl">
          <ac:chgData name="chris Khouri" userId="df07a299ba6016eb" providerId="LiveId" clId="{197A5C93-7ACD-1F46-9DBD-0573B6A2510B}" dt="2023-08-23T10:56:35.251" v="1091" actId="165"/>
          <ac:spMkLst>
            <pc:docMk/>
            <pc:sldMk cId="1770761484" sldId="2147308667"/>
            <ac:spMk id="125" creationId="{B9814D86-96BE-17FE-DFE5-F2F57CCAA114}"/>
          </ac:spMkLst>
        </pc:spChg>
        <pc:spChg chg="mod topLvl">
          <ac:chgData name="chris Khouri" userId="df07a299ba6016eb" providerId="LiveId" clId="{197A5C93-7ACD-1F46-9DBD-0573B6A2510B}" dt="2023-08-23T10:56:35.251" v="1091" actId="165"/>
          <ac:spMkLst>
            <pc:docMk/>
            <pc:sldMk cId="1770761484" sldId="2147308667"/>
            <ac:spMk id="126" creationId="{F15853DA-668B-A195-4521-0F26374A5303}"/>
          </ac:spMkLst>
        </pc:spChg>
        <pc:spChg chg="mod">
          <ac:chgData name="chris Khouri" userId="df07a299ba6016eb" providerId="LiveId" clId="{197A5C93-7ACD-1F46-9DBD-0573B6A2510B}" dt="2023-08-23T10:53:14.964" v="1026" actId="1076"/>
          <ac:spMkLst>
            <pc:docMk/>
            <pc:sldMk cId="1770761484" sldId="2147308667"/>
            <ac:spMk id="129" creationId="{41F02C88-655C-EA81-09B1-9021729D975B}"/>
          </ac:spMkLst>
        </pc:spChg>
        <pc:spChg chg="mod">
          <ac:chgData name="chris Khouri" userId="df07a299ba6016eb" providerId="LiveId" clId="{197A5C93-7ACD-1F46-9DBD-0573B6A2510B}" dt="2023-08-23T10:53:14.964" v="1026" actId="1076"/>
          <ac:spMkLst>
            <pc:docMk/>
            <pc:sldMk cId="1770761484" sldId="2147308667"/>
            <ac:spMk id="130" creationId="{A6EFE4A8-C9A8-2386-8FCB-4F498AB867AD}"/>
          </ac:spMkLst>
        </pc:spChg>
        <pc:spChg chg="mod">
          <ac:chgData name="chris Khouri" userId="df07a299ba6016eb" providerId="LiveId" clId="{197A5C93-7ACD-1F46-9DBD-0573B6A2510B}" dt="2023-08-23T10:56:36.407" v="1095" actId="1037"/>
          <ac:spMkLst>
            <pc:docMk/>
            <pc:sldMk cId="1770761484" sldId="2147308667"/>
            <ac:spMk id="133" creationId="{53A7A77E-0D7A-3C8C-137E-D7F8FCB3D98A}"/>
          </ac:spMkLst>
        </pc:spChg>
        <pc:spChg chg="mod">
          <ac:chgData name="chris Khouri" userId="df07a299ba6016eb" providerId="LiveId" clId="{197A5C93-7ACD-1F46-9DBD-0573B6A2510B}" dt="2023-08-23T10:56:36.407" v="1095" actId="1037"/>
          <ac:spMkLst>
            <pc:docMk/>
            <pc:sldMk cId="1770761484" sldId="2147308667"/>
            <ac:spMk id="134" creationId="{6CCC7565-3C6E-94C5-C148-31AA9F31D7B4}"/>
          </ac:spMkLst>
        </pc:spChg>
        <pc:spChg chg="mod">
          <ac:chgData name="chris Khouri" userId="df07a299ba6016eb" providerId="LiveId" clId="{197A5C93-7ACD-1F46-9DBD-0573B6A2510B}" dt="2023-08-23T10:53:14.964" v="1026" actId="1076"/>
          <ac:spMkLst>
            <pc:docMk/>
            <pc:sldMk cId="1770761484" sldId="2147308667"/>
            <ac:spMk id="135" creationId="{038162CA-9530-7124-3E6D-E2F5651EF23E}"/>
          </ac:spMkLst>
        </pc:spChg>
        <pc:spChg chg="mod">
          <ac:chgData name="chris Khouri" userId="df07a299ba6016eb" providerId="LiveId" clId="{197A5C93-7ACD-1F46-9DBD-0573B6A2510B}" dt="2023-08-23T10:53:14.964" v="1026" actId="1076"/>
          <ac:spMkLst>
            <pc:docMk/>
            <pc:sldMk cId="1770761484" sldId="2147308667"/>
            <ac:spMk id="136" creationId="{89153779-331D-73B3-AFE9-FB36EA5DC0E0}"/>
          </ac:spMkLst>
        </pc:spChg>
        <pc:spChg chg="mod">
          <ac:chgData name="chris Khouri" userId="df07a299ba6016eb" providerId="LiveId" clId="{197A5C93-7ACD-1F46-9DBD-0573B6A2510B}" dt="2023-08-23T10:53:14.964" v="1026" actId="1076"/>
          <ac:spMkLst>
            <pc:docMk/>
            <pc:sldMk cId="1770761484" sldId="2147308667"/>
            <ac:spMk id="137" creationId="{F552C764-5AE4-52AB-C152-67316AF684F9}"/>
          </ac:spMkLst>
        </pc:spChg>
        <pc:spChg chg="mod">
          <ac:chgData name="chris Khouri" userId="df07a299ba6016eb" providerId="LiveId" clId="{197A5C93-7ACD-1F46-9DBD-0573B6A2510B}" dt="2023-08-23T10:53:14.964" v="1026" actId="1076"/>
          <ac:spMkLst>
            <pc:docMk/>
            <pc:sldMk cId="1770761484" sldId="2147308667"/>
            <ac:spMk id="138" creationId="{7432D995-31B6-349A-53FD-714B1DDBB3A0}"/>
          </ac:spMkLst>
        </pc:spChg>
        <pc:spChg chg="mod">
          <ac:chgData name="chris Khouri" userId="df07a299ba6016eb" providerId="LiveId" clId="{197A5C93-7ACD-1F46-9DBD-0573B6A2510B}" dt="2023-08-23T10:56:36.407" v="1095" actId="1037"/>
          <ac:spMkLst>
            <pc:docMk/>
            <pc:sldMk cId="1770761484" sldId="2147308667"/>
            <ac:spMk id="139" creationId="{9D7FBFC0-D3EE-1ECF-7A38-985CF7864ED5}"/>
          </ac:spMkLst>
        </pc:spChg>
        <pc:spChg chg="mod">
          <ac:chgData name="chris Khouri" userId="df07a299ba6016eb" providerId="LiveId" clId="{197A5C93-7ACD-1F46-9DBD-0573B6A2510B}" dt="2023-08-23T10:56:36.407" v="1095" actId="1037"/>
          <ac:spMkLst>
            <pc:docMk/>
            <pc:sldMk cId="1770761484" sldId="2147308667"/>
            <ac:spMk id="140" creationId="{D1124C45-141C-2D0C-7765-E7706C6D6975}"/>
          </ac:spMkLst>
        </pc:spChg>
        <pc:spChg chg="mod">
          <ac:chgData name="chris Khouri" userId="df07a299ba6016eb" providerId="LiveId" clId="{197A5C93-7ACD-1F46-9DBD-0573B6A2510B}" dt="2023-08-23T10:53:14.964" v="1026" actId="1076"/>
          <ac:spMkLst>
            <pc:docMk/>
            <pc:sldMk cId="1770761484" sldId="2147308667"/>
            <ac:spMk id="141" creationId="{B6A0B54A-8F1E-756E-FBA9-9FD74D09F3B4}"/>
          </ac:spMkLst>
        </pc:spChg>
        <pc:spChg chg="mod">
          <ac:chgData name="chris Khouri" userId="df07a299ba6016eb" providerId="LiveId" clId="{197A5C93-7ACD-1F46-9DBD-0573B6A2510B}" dt="2023-08-23T10:53:14.964" v="1026" actId="1076"/>
          <ac:spMkLst>
            <pc:docMk/>
            <pc:sldMk cId="1770761484" sldId="2147308667"/>
            <ac:spMk id="142" creationId="{1C83D4E4-F081-6A13-F5F7-315A7931401C}"/>
          </ac:spMkLst>
        </pc:spChg>
        <pc:spChg chg="add mod">
          <ac:chgData name="chris Khouri" userId="df07a299ba6016eb" providerId="LiveId" clId="{197A5C93-7ACD-1F46-9DBD-0573B6A2510B}" dt="2023-08-23T10:53:11.057" v="1025" actId="1076"/>
          <ac:spMkLst>
            <pc:docMk/>
            <pc:sldMk cId="1770761484" sldId="2147308667"/>
            <ac:spMk id="144" creationId="{A6F4D6AC-C8F8-7EBD-EA0F-44AFAA06FC1C}"/>
          </ac:spMkLst>
        </pc:spChg>
        <pc:spChg chg="add mod">
          <ac:chgData name="chris Khouri" userId="df07a299ba6016eb" providerId="LiveId" clId="{197A5C93-7ACD-1F46-9DBD-0573B6A2510B}" dt="2023-08-24T08:07:28.652" v="1722" actId="14100"/>
          <ac:spMkLst>
            <pc:docMk/>
            <pc:sldMk cId="1770761484" sldId="2147308667"/>
            <ac:spMk id="145" creationId="{6770A1D5-034D-A7A9-FB4A-D6E81FCE5393}"/>
          </ac:spMkLst>
        </pc:spChg>
        <pc:spChg chg="add del mod">
          <ac:chgData name="chris Khouri" userId="df07a299ba6016eb" providerId="LiveId" clId="{197A5C93-7ACD-1F46-9DBD-0573B6A2510B}" dt="2023-08-23T10:56:42.655" v="1098" actId="478"/>
          <ac:spMkLst>
            <pc:docMk/>
            <pc:sldMk cId="1770761484" sldId="2147308667"/>
            <ac:spMk id="146" creationId="{9E502B71-5041-F36A-E624-33AFEC9D8913}"/>
          </ac:spMkLst>
        </pc:spChg>
        <pc:spChg chg="add mod">
          <ac:chgData name="chris Khouri" userId="df07a299ba6016eb" providerId="LiveId" clId="{197A5C93-7ACD-1F46-9DBD-0573B6A2510B}" dt="2023-08-23T11:28:24.062" v="1362" actId="14100"/>
          <ac:spMkLst>
            <pc:docMk/>
            <pc:sldMk cId="1770761484" sldId="2147308667"/>
            <ac:spMk id="148" creationId="{4048C07E-C112-7D92-AE0F-545293765CCC}"/>
          </ac:spMkLst>
        </pc:spChg>
        <pc:spChg chg="add del mod">
          <ac:chgData name="chris Khouri" userId="df07a299ba6016eb" providerId="LiveId" clId="{197A5C93-7ACD-1F46-9DBD-0573B6A2510B}" dt="2023-08-23T10:59:05.238" v="1146"/>
          <ac:spMkLst>
            <pc:docMk/>
            <pc:sldMk cId="1770761484" sldId="2147308667"/>
            <ac:spMk id="150" creationId="{B4A62F44-95F6-D590-C51B-289CA66122D0}"/>
          </ac:spMkLst>
        </pc:spChg>
        <pc:spChg chg="add mod">
          <ac:chgData name="chris Khouri" userId="df07a299ba6016eb" providerId="LiveId" clId="{197A5C93-7ACD-1F46-9DBD-0573B6A2510B}" dt="2023-08-23T11:29:15.392" v="1375" actId="313"/>
          <ac:spMkLst>
            <pc:docMk/>
            <pc:sldMk cId="1770761484" sldId="2147308667"/>
            <ac:spMk id="153" creationId="{0EF35AF6-55BD-511B-387E-F883B52A5811}"/>
          </ac:spMkLst>
        </pc:spChg>
        <pc:spChg chg="add del mod">
          <ac:chgData name="chris Khouri" userId="df07a299ba6016eb" providerId="LiveId" clId="{197A5C93-7ACD-1F46-9DBD-0573B6A2510B}" dt="2023-08-23T11:33:59.950" v="1411" actId="478"/>
          <ac:spMkLst>
            <pc:docMk/>
            <pc:sldMk cId="1770761484" sldId="2147308667"/>
            <ac:spMk id="154" creationId="{6EB5495A-B5B8-AEC6-F2D9-7F0CDFDED334}"/>
          </ac:spMkLst>
        </pc:spChg>
        <pc:grpChg chg="add del mod">
          <ac:chgData name="chris Khouri" userId="df07a299ba6016eb" providerId="LiveId" clId="{197A5C93-7ACD-1F46-9DBD-0573B6A2510B}" dt="2023-08-23T09:44:35.786" v="481"/>
          <ac:grpSpMkLst>
            <pc:docMk/>
            <pc:sldMk cId="1770761484" sldId="2147308667"/>
            <ac:grpSpMk id="7" creationId="{1A258EEF-A9B7-E39C-E378-A5A25E846815}"/>
          </ac:grpSpMkLst>
        </pc:grpChg>
        <pc:grpChg chg="add del mod">
          <ac:chgData name="chris Khouri" userId="df07a299ba6016eb" providerId="LiveId" clId="{197A5C93-7ACD-1F46-9DBD-0573B6A2510B}" dt="2023-08-23T09:44:35.786" v="481"/>
          <ac:grpSpMkLst>
            <pc:docMk/>
            <pc:sldMk cId="1770761484" sldId="2147308667"/>
            <ac:grpSpMk id="51" creationId="{8BE4033F-4EF5-9F9E-7BE6-90978A5AABFB}"/>
          </ac:grpSpMkLst>
        </pc:grpChg>
        <pc:grpChg chg="add del mod">
          <ac:chgData name="chris Khouri" userId="df07a299ba6016eb" providerId="LiveId" clId="{197A5C93-7ACD-1F46-9DBD-0573B6A2510B}" dt="2023-08-23T09:44:35.786" v="481"/>
          <ac:grpSpMkLst>
            <pc:docMk/>
            <pc:sldMk cId="1770761484" sldId="2147308667"/>
            <ac:grpSpMk id="55" creationId="{77CA233D-A615-EBA3-41AB-C4148E00F49C}"/>
          </ac:grpSpMkLst>
        </pc:grpChg>
        <pc:grpChg chg="add del mod">
          <ac:chgData name="chris Khouri" userId="df07a299ba6016eb" providerId="LiveId" clId="{197A5C93-7ACD-1F46-9DBD-0573B6A2510B}" dt="2023-08-23T09:44:35.786" v="481"/>
          <ac:grpSpMkLst>
            <pc:docMk/>
            <pc:sldMk cId="1770761484" sldId="2147308667"/>
            <ac:grpSpMk id="58" creationId="{406E8C44-5856-7BD6-B854-2DFE3FECE1DE}"/>
          </ac:grpSpMkLst>
        </pc:grpChg>
        <pc:grpChg chg="add del mod">
          <ac:chgData name="chris Khouri" userId="df07a299ba6016eb" providerId="LiveId" clId="{197A5C93-7ACD-1F46-9DBD-0573B6A2510B}" dt="2023-08-23T09:44:35.786" v="481"/>
          <ac:grpSpMkLst>
            <pc:docMk/>
            <pc:sldMk cId="1770761484" sldId="2147308667"/>
            <ac:grpSpMk id="61" creationId="{DECDAC1B-B2C3-C43B-DD8B-5BA0E5681567}"/>
          </ac:grpSpMkLst>
        </pc:grpChg>
        <pc:grpChg chg="add del mod">
          <ac:chgData name="chris Khouri" userId="df07a299ba6016eb" providerId="LiveId" clId="{197A5C93-7ACD-1F46-9DBD-0573B6A2510B}" dt="2023-08-23T09:44:35.786" v="481"/>
          <ac:grpSpMkLst>
            <pc:docMk/>
            <pc:sldMk cId="1770761484" sldId="2147308667"/>
            <ac:grpSpMk id="64" creationId="{5B3BFBC3-32F5-0D35-35F6-9CF9EFECE3D8}"/>
          </ac:grpSpMkLst>
        </pc:grpChg>
        <pc:grpChg chg="add mod">
          <ac:chgData name="chris Khouri" userId="df07a299ba6016eb" providerId="LiveId" clId="{197A5C93-7ACD-1F46-9DBD-0573B6A2510B}" dt="2023-08-23T09:45:04.846" v="486" actId="1076"/>
          <ac:grpSpMkLst>
            <pc:docMk/>
            <pc:sldMk cId="1770761484" sldId="2147308667"/>
            <ac:grpSpMk id="73" creationId="{1E81F317-4E39-4655-43D9-B9083D74975C}"/>
          </ac:grpSpMkLst>
        </pc:grpChg>
        <pc:grpChg chg="add mod">
          <ac:chgData name="chris Khouri" userId="df07a299ba6016eb" providerId="LiveId" clId="{197A5C93-7ACD-1F46-9DBD-0573B6A2510B}" dt="2023-08-23T09:44:43.769" v="484" actId="1076"/>
          <ac:grpSpMkLst>
            <pc:docMk/>
            <pc:sldMk cId="1770761484" sldId="2147308667"/>
            <ac:grpSpMk id="84" creationId="{9AF4D14D-BD42-CBD3-BED8-35C2D9E63E17}"/>
          </ac:grpSpMkLst>
        </pc:grpChg>
        <pc:grpChg chg="add mod">
          <ac:chgData name="chris Khouri" userId="df07a299ba6016eb" providerId="LiveId" clId="{197A5C93-7ACD-1F46-9DBD-0573B6A2510B}" dt="2023-08-23T09:44:43.769" v="484" actId="1076"/>
          <ac:grpSpMkLst>
            <pc:docMk/>
            <pc:sldMk cId="1770761484" sldId="2147308667"/>
            <ac:grpSpMk id="88" creationId="{C3B5689A-6336-6960-E56A-3AB13EF9E579}"/>
          </ac:grpSpMkLst>
        </pc:grpChg>
        <pc:grpChg chg="add mod">
          <ac:chgData name="chris Khouri" userId="df07a299ba6016eb" providerId="LiveId" clId="{197A5C93-7ACD-1F46-9DBD-0573B6A2510B}" dt="2023-08-23T09:44:43.769" v="484" actId="1076"/>
          <ac:grpSpMkLst>
            <pc:docMk/>
            <pc:sldMk cId="1770761484" sldId="2147308667"/>
            <ac:grpSpMk id="91" creationId="{90DD7068-521B-11CC-3EFA-26B7A9B6FF52}"/>
          </ac:grpSpMkLst>
        </pc:grpChg>
        <pc:grpChg chg="add mod">
          <ac:chgData name="chris Khouri" userId="df07a299ba6016eb" providerId="LiveId" clId="{197A5C93-7ACD-1F46-9DBD-0573B6A2510B}" dt="2023-08-23T09:44:43.769" v="484" actId="1076"/>
          <ac:grpSpMkLst>
            <pc:docMk/>
            <pc:sldMk cId="1770761484" sldId="2147308667"/>
            <ac:grpSpMk id="94" creationId="{40D1926C-4866-3F90-3246-78CFE5690F87}"/>
          </ac:grpSpMkLst>
        </pc:grpChg>
        <pc:grpChg chg="add mod">
          <ac:chgData name="chris Khouri" userId="df07a299ba6016eb" providerId="LiveId" clId="{197A5C93-7ACD-1F46-9DBD-0573B6A2510B}" dt="2023-08-23T09:44:43.769" v="484" actId="1076"/>
          <ac:grpSpMkLst>
            <pc:docMk/>
            <pc:sldMk cId="1770761484" sldId="2147308667"/>
            <ac:grpSpMk id="97" creationId="{875BDCE1-4D06-68C4-51C5-BDDB9D96A861}"/>
          </ac:grpSpMkLst>
        </pc:grpChg>
        <pc:grpChg chg="add mod">
          <ac:chgData name="chris Khouri" userId="df07a299ba6016eb" providerId="LiveId" clId="{197A5C93-7ACD-1F46-9DBD-0573B6A2510B}" dt="2023-08-24T08:07:21.411" v="1721" actId="14100"/>
          <ac:grpSpMkLst>
            <pc:docMk/>
            <pc:sldMk cId="1770761484" sldId="2147308667"/>
            <ac:grpSpMk id="106" creationId="{98B67149-CF88-8E57-D0C7-1694DE5F9853}"/>
          </ac:grpSpMkLst>
        </pc:grpChg>
        <pc:grpChg chg="add del mod">
          <ac:chgData name="chris Khouri" userId="df07a299ba6016eb" providerId="LiveId" clId="{197A5C93-7ACD-1F46-9DBD-0573B6A2510B}" dt="2023-08-23T09:48:46.233" v="531" actId="165"/>
          <ac:grpSpMkLst>
            <pc:docMk/>
            <pc:sldMk cId="1770761484" sldId="2147308667"/>
            <ac:grpSpMk id="108" creationId="{2410FD6B-8ABA-311E-3726-F7B743AC485F}"/>
          </ac:grpSpMkLst>
        </pc:grpChg>
        <pc:grpChg chg="mod topLvl">
          <ac:chgData name="chris Khouri" userId="df07a299ba6016eb" providerId="LiveId" clId="{197A5C93-7ACD-1F46-9DBD-0573B6A2510B}" dt="2023-08-23T10:56:35.251" v="1091" actId="165"/>
          <ac:grpSpMkLst>
            <pc:docMk/>
            <pc:sldMk cId="1770761484" sldId="2147308667"/>
            <ac:grpSpMk id="109" creationId="{169F13C3-2CDF-2FEC-4C83-C98C72C0E060}"/>
          </ac:grpSpMkLst>
        </pc:grpChg>
        <pc:grpChg chg="mod topLvl">
          <ac:chgData name="chris Khouri" userId="df07a299ba6016eb" providerId="LiveId" clId="{197A5C93-7ACD-1F46-9DBD-0573B6A2510B}" dt="2023-08-23T10:56:35.251" v="1091" actId="165"/>
          <ac:grpSpMkLst>
            <pc:docMk/>
            <pc:sldMk cId="1770761484" sldId="2147308667"/>
            <ac:grpSpMk id="116" creationId="{CAECE1E4-3576-3646-A88F-B4A066C68906}"/>
          </ac:grpSpMkLst>
        </pc:grpChg>
        <pc:grpChg chg="mod topLvl">
          <ac:chgData name="chris Khouri" userId="df07a299ba6016eb" providerId="LiveId" clId="{197A5C93-7ACD-1F46-9DBD-0573B6A2510B}" dt="2023-08-23T10:56:35.251" v="1091" actId="165"/>
          <ac:grpSpMkLst>
            <pc:docMk/>
            <pc:sldMk cId="1770761484" sldId="2147308667"/>
            <ac:grpSpMk id="117" creationId="{303BBC59-EB96-0038-E60D-C03700B53459}"/>
          </ac:grpSpMkLst>
        </pc:grpChg>
        <pc:grpChg chg="mod topLvl">
          <ac:chgData name="chris Khouri" userId="df07a299ba6016eb" providerId="LiveId" clId="{197A5C93-7ACD-1F46-9DBD-0573B6A2510B}" dt="2023-08-23T10:56:35.251" v="1091" actId="165"/>
          <ac:grpSpMkLst>
            <pc:docMk/>
            <pc:sldMk cId="1770761484" sldId="2147308667"/>
            <ac:grpSpMk id="118" creationId="{9908C888-D7EC-7493-78C2-3E89097D9C14}"/>
          </ac:grpSpMkLst>
        </pc:grpChg>
        <pc:grpChg chg="mod topLvl">
          <ac:chgData name="chris Khouri" userId="df07a299ba6016eb" providerId="LiveId" clId="{197A5C93-7ACD-1F46-9DBD-0573B6A2510B}" dt="2023-08-23T10:56:35.251" v="1091" actId="165"/>
          <ac:grpSpMkLst>
            <pc:docMk/>
            <pc:sldMk cId="1770761484" sldId="2147308667"/>
            <ac:grpSpMk id="121" creationId="{84F0CB61-7838-E374-7342-76259121CE3B}"/>
          </ac:grpSpMkLst>
        </pc:grpChg>
        <pc:grpChg chg="mod topLvl">
          <ac:chgData name="chris Khouri" userId="df07a299ba6016eb" providerId="LiveId" clId="{197A5C93-7ACD-1F46-9DBD-0573B6A2510B}" dt="2023-08-23T10:56:35.251" v="1091" actId="165"/>
          <ac:grpSpMkLst>
            <pc:docMk/>
            <pc:sldMk cId="1770761484" sldId="2147308667"/>
            <ac:grpSpMk id="122" creationId="{C1E39133-E278-2909-600F-CF2F5098DC52}"/>
          </ac:grpSpMkLst>
        </pc:grpChg>
        <pc:grpChg chg="mod">
          <ac:chgData name="chris Khouri" userId="df07a299ba6016eb" providerId="LiveId" clId="{197A5C93-7ACD-1F46-9DBD-0573B6A2510B}" dt="2023-08-23T10:53:14.964" v="1026" actId="1076"/>
          <ac:grpSpMkLst>
            <pc:docMk/>
            <pc:sldMk cId="1770761484" sldId="2147308667"/>
            <ac:grpSpMk id="127" creationId="{1B598E07-7CF8-D04F-4F45-C98F421BE05F}"/>
          </ac:grpSpMkLst>
        </pc:grpChg>
        <pc:grpChg chg="mod">
          <ac:chgData name="chris Khouri" userId="df07a299ba6016eb" providerId="LiveId" clId="{197A5C93-7ACD-1F46-9DBD-0573B6A2510B}" dt="2023-08-23T10:53:14.964" v="1026" actId="1076"/>
          <ac:grpSpMkLst>
            <pc:docMk/>
            <pc:sldMk cId="1770761484" sldId="2147308667"/>
            <ac:grpSpMk id="131" creationId="{853C55B7-A355-2CE4-F80F-E1E297E21AC5}"/>
          </ac:grpSpMkLst>
        </pc:grpChg>
        <pc:grpChg chg="add del mod">
          <ac:chgData name="chris Khouri" userId="df07a299ba6016eb" providerId="LiveId" clId="{197A5C93-7ACD-1F46-9DBD-0573B6A2510B}" dt="2023-08-23T10:56:35.251" v="1091" actId="165"/>
          <ac:grpSpMkLst>
            <pc:docMk/>
            <pc:sldMk cId="1770761484" sldId="2147308667"/>
            <ac:grpSpMk id="143" creationId="{D8CB062C-FBF1-4131-CC17-F6A1FFF8D753}"/>
          </ac:grpSpMkLst>
        </pc:grpChg>
        <pc:grpChg chg="add del">
          <ac:chgData name="chris Khouri" userId="df07a299ba6016eb" providerId="LiveId" clId="{197A5C93-7ACD-1F46-9DBD-0573B6A2510B}" dt="2023-08-23T10:57:11.317" v="1103" actId="21"/>
          <ac:grpSpMkLst>
            <pc:docMk/>
            <pc:sldMk cId="1770761484" sldId="2147308667"/>
            <ac:grpSpMk id="147" creationId="{71AD8930-6B54-1FD2-4CF5-DA32D017BC32}"/>
          </ac:grpSpMkLst>
        </pc:grpChg>
        <pc:graphicFrameChg chg="add del">
          <ac:chgData name="chris Khouri" userId="df07a299ba6016eb" providerId="LiveId" clId="{197A5C93-7ACD-1F46-9DBD-0573B6A2510B}" dt="2023-08-23T10:59:44.973" v="1148" actId="478"/>
          <ac:graphicFrameMkLst>
            <pc:docMk/>
            <pc:sldMk cId="1770761484" sldId="2147308667"/>
            <ac:graphicFrameMk id="149" creationId="{2613407D-1B71-AE50-4C17-10C992826C9B}"/>
          </ac:graphicFrameMkLst>
        </pc:graphicFrameChg>
        <pc:graphicFrameChg chg="add mod modGraphic">
          <ac:chgData name="chris Khouri" userId="df07a299ba6016eb" providerId="LiveId" clId="{197A5C93-7ACD-1F46-9DBD-0573B6A2510B}" dt="2023-08-23T11:33:53.634" v="1410" actId="207"/>
          <ac:graphicFrameMkLst>
            <pc:docMk/>
            <pc:sldMk cId="1770761484" sldId="2147308667"/>
            <ac:graphicFrameMk id="151" creationId="{6C709737-3809-82F6-14D6-BE09C1D5053D}"/>
          </ac:graphicFrameMkLst>
        </pc:graphicFrameChg>
        <pc:graphicFrameChg chg="add del mod">
          <ac:chgData name="chris Khouri" userId="df07a299ba6016eb" providerId="LiveId" clId="{197A5C93-7ACD-1F46-9DBD-0573B6A2510B}" dt="2023-08-23T11:08:02.912" v="1252" actId="478"/>
          <ac:graphicFrameMkLst>
            <pc:docMk/>
            <pc:sldMk cId="1770761484" sldId="2147308667"/>
            <ac:graphicFrameMk id="152" creationId="{7827FF0A-D1B6-2AF4-D053-55DE0CB43903}"/>
          </ac:graphicFrameMkLst>
        </pc:graphicFrameChg>
        <pc:picChg chg="mod">
          <ac:chgData name="chris Khouri" userId="df07a299ba6016eb" providerId="LiveId" clId="{197A5C93-7ACD-1F46-9DBD-0573B6A2510B}" dt="2023-08-23T09:44:33.804" v="480"/>
          <ac:picMkLst>
            <pc:docMk/>
            <pc:sldMk cId="1770761484" sldId="2147308667"/>
            <ac:picMk id="12" creationId="{8F4EB8D9-527F-4F1E-C377-461E7EBFEAF0}"/>
          </ac:picMkLst>
        </pc:picChg>
        <pc:picChg chg="mod">
          <ac:chgData name="chris Khouri" userId="df07a299ba6016eb" providerId="LiveId" clId="{197A5C93-7ACD-1F46-9DBD-0573B6A2510B}" dt="2023-08-23T09:44:33.804" v="480"/>
          <ac:picMkLst>
            <pc:docMk/>
            <pc:sldMk cId="1770761484" sldId="2147308667"/>
            <ac:picMk id="13" creationId="{4634EBC8-16FC-A819-2CC4-ECD4DB358D71}"/>
          </ac:picMkLst>
        </pc:picChg>
        <pc:picChg chg="mod">
          <ac:chgData name="chris Khouri" userId="df07a299ba6016eb" providerId="LiveId" clId="{197A5C93-7ACD-1F46-9DBD-0573B6A2510B}" dt="2023-08-23T09:44:33.804" v="480"/>
          <ac:picMkLst>
            <pc:docMk/>
            <pc:sldMk cId="1770761484" sldId="2147308667"/>
            <ac:picMk id="17" creationId="{1AAA27BE-6657-46F2-D93A-8FD62395BD4C}"/>
          </ac:picMkLst>
        </pc:picChg>
        <pc:picChg chg="mod">
          <ac:chgData name="chris Khouri" userId="df07a299ba6016eb" providerId="LiveId" clId="{197A5C93-7ACD-1F46-9DBD-0573B6A2510B}" dt="2023-08-23T09:44:33.804" v="480"/>
          <ac:picMkLst>
            <pc:docMk/>
            <pc:sldMk cId="1770761484" sldId="2147308667"/>
            <ac:picMk id="30" creationId="{E24E6D88-7D8C-2CDF-1F18-63BED6E7435D}"/>
          </ac:picMkLst>
        </pc:picChg>
        <pc:picChg chg="mod">
          <ac:chgData name="chris Khouri" userId="df07a299ba6016eb" providerId="LiveId" clId="{197A5C93-7ACD-1F46-9DBD-0573B6A2510B}" dt="2023-08-23T09:44:33.804" v="480"/>
          <ac:picMkLst>
            <pc:docMk/>
            <pc:sldMk cId="1770761484" sldId="2147308667"/>
            <ac:picMk id="31" creationId="{891D7CCE-D754-2794-BF7A-1D34A7F19AF7}"/>
          </ac:picMkLst>
        </pc:picChg>
        <pc:picChg chg="mod">
          <ac:chgData name="chris Khouri" userId="df07a299ba6016eb" providerId="LiveId" clId="{197A5C93-7ACD-1F46-9DBD-0573B6A2510B}" dt="2023-08-23T09:44:33.804" v="480"/>
          <ac:picMkLst>
            <pc:docMk/>
            <pc:sldMk cId="1770761484" sldId="2147308667"/>
            <ac:picMk id="33" creationId="{4692B2D8-01C5-B992-2052-CFC2C2935600}"/>
          </ac:picMkLst>
        </pc:picChg>
        <pc:picChg chg="mod">
          <ac:chgData name="chris Khouri" userId="df07a299ba6016eb" providerId="LiveId" clId="{197A5C93-7ACD-1F46-9DBD-0573B6A2510B}" dt="2023-08-23T09:44:33.804" v="480"/>
          <ac:picMkLst>
            <pc:docMk/>
            <pc:sldMk cId="1770761484" sldId="2147308667"/>
            <ac:picMk id="37" creationId="{7210CF25-0CDF-E508-53C9-8029D445A85F}"/>
          </ac:picMkLst>
        </pc:picChg>
        <pc:picChg chg="mod">
          <ac:chgData name="chris Khouri" userId="df07a299ba6016eb" providerId="LiveId" clId="{197A5C93-7ACD-1F46-9DBD-0573B6A2510B}" dt="2023-08-23T10:52:49.775" v="1021" actId="14100"/>
          <ac:picMkLst>
            <pc:docMk/>
            <pc:sldMk cId="1770761484" sldId="2147308667"/>
            <ac:picMk id="76" creationId="{D59F3B34-3FEF-C040-50FB-7AE9321AEE0E}"/>
          </ac:picMkLst>
        </pc:picChg>
        <pc:picChg chg="mod">
          <ac:chgData name="chris Khouri" userId="df07a299ba6016eb" providerId="LiveId" clId="{197A5C93-7ACD-1F46-9DBD-0573B6A2510B}" dt="2023-08-23T10:52:49.775" v="1021" actId="14100"/>
          <ac:picMkLst>
            <pc:docMk/>
            <pc:sldMk cId="1770761484" sldId="2147308667"/>
            <ac:picMk id="77" creationId="{53ADBE81-BA20-0BCE-987B-315207DAD563}"/>
          </ac:picMkLst>
        </pc:picChg>
        <pc:picChg chg="mod">
          <ac:chgData name="chris Khouri" userId="df07a299ba6016eb" providerId="LiveId" clId="{197A5C93-7ACD-1F46-9DBD-0573B6A2510B}" dt="2023-08-23T10:52:49.775" v="1021" actId="14100"/>
          <ac:picMkLst>
            <pc:docMk/>
            <pc:sldMk cId="1770761484" sldId="2147308667"/>
            <ac:picMk id="78" creationId="{24F466C6-79AE-CC0B-EE2B-3EEF1D5B7905}"/>
          </ac:picMkLst>
        </pc:picChg>
        <pc:picChg chg="mod">
          <ac:chgData name="chris Khouri" userId="df07a299ba6016eb" providerId="LiveId" clId="{197A5C93-7ACD-1F46-9DBD-0573B6A2510B}" dt="2023-08-23T10:52:49.775" v="1021" actId="14100"/>
          <ac:picMkLst>
            <pc:docMk/>
            <pc:sldMk cId="1770761484" sldId="2147308667"/>
            <ac:picMk id="79" creationId="{E9F69E68-D864-7F1D-E93E-30BA006A7AC0}"/>
          </ac:picMkLst>
        </pc:picChg>
        <pc:picChg chg="mod">
          <ac:chgData name="chris Khouri" userId="df07a299ba6016eb" providerId="LiveId" clId="{197A5C93-7ACD-1F46-9DBD-0573B6A2510B}" dt="2023-08-23T10:52:49.775" v="1021" actId="14100"/>
          <ac:picMkLst>
            <pc:docMk/>
            <pc:sldMk cId="1770761484" sldId="2147308667"/>
            <ac:picMk id="80" creationId="{DCBB042D-93DD-34EE-02C5-F07E2E4AA14F}"/>
          </ac:picMkLst>
        </pc:picChg>
        <pc:picChg chg="mod">
          <ac:chgData name="chris Khouri" userId="df07a299ba6016eb" providerId="LiveId" clId="{197A5C93-7ACD-1F46-9DBD-0573B6A2510B}" dt="2023-08-23T10:52:49.775" v="1021" actId="14100"/>
          <ac:picMkLst>
            <pc:docMk/>
            <pc:sldMk cId="1770761484" sldId="2147308667"/>
            <ac:picMk id="81" creationId="{41DE9507-7FB2-5930-C69D-FBEACCC04813}"/>
          </ac:picMkLst>
        </pc:picChg>
        <pc:picChg chg="mod">
          <ac:chgData name="chris Khouri" userId="df07a299ba6016eb" providerId="LiveId" clId="{197A5C93-7ACD-1F46-9DBD-0573B6A2510B}" dt="2023-08-23T10:52:49.775" v="1021" actId="14100"/>
          <ac:picMkLst>
            <pc:docMk/>
            <pc:sldMk cId="1770761484" sldId="2147308667"/>
            <ac:picMk id="82" creationId="{9B8B3C4A-DB0F-CB97-5D46-8D123F465488}"/>
          </ac:picMkLst>
        </pc:picChg>
        <pc:picChg chg="mod topLvl">
          <ac:chgData name="chris Khouri" userId="df07a299ba6016eb" providerId="LiveId" clId="{197A5C93-7ACD-1F46-9DBD-0573B6A2510B}" dt="2023-08-23T10:56:35.251" v="1091" actId="165"/>
          <ac:picMkLst>
            <pc:docMk/>
            <pc:sldMk cId="1770761484" sldId="2147308667"/>
            <ac:picMk id="123" creationId="{87BC795F-F402-AF8E-6EC6-C37E76116AF2}"/>
          </ac:picMkLst>
        </pc:picChg>
        <pc:picChg chg="mod">
          <ac:chgData name="chris Khouri" userId="df07a299ba6016eb" providerId="LiveId" clId="{197A5C93-7ACD-1F46-9DBD-0573B6A2510B}" dt="2023-08-23T10:53:14.964" v="1026" actId="1076"/>
          <ac:picMkLst>
            <pc:docMk/>
            <pc:sldMk cId="1770761484" sldId="2147308667"/>
            <ac:picMk id="128" creationId="{7D8BFFDD-D690-E5AB-B324-0A789521E6E6}"/>
          </ac:picMkLst>
        </pc:picChg>
        <pc:picChg chg="mod">
          <ac:chgData name="chris Khouri" userId="df07a299ba6016eb" providerId="LiveId" clId="{197A5C93-7ACD-1F46-9DBD-0573B6A2510B}" dt="2023-08-23T10:56:36.407" v="1095" actId="1037"/>
          <ac:picMkLst>
            <pc:docMk/>
            <pc:sldMk cId="1770761484" sldId="2147308667"/>
            <ac:picMk id="132" creationId="{82762B36-5F04-0925-EB18-AA4B35FF8ED5}"/>
          </ac:picMkLst>
        </pc:picChg>
        <pc:cxnChg chg="add del mod">
          <ac:chgData name="chris Khouri" userId="df07a299ba6016eb" providerId="LiveId" clId="{197A5C93-7ACD-1F46-9DBD-0573B6A2510B}" dt="2023-08-23T09:44:35.786" v="481"/>
          <ac:cxnSpMkLst>
            <pc:docMk/>
            <pc:sldMk cId="1770761484" sldId="2147308667"/>
            <ac:cxnSpMk id="67" creationId="{5CCB0DE1-9F28-64DD-8940-B5968FCEFD4D}"/>
          </ac:cxnSpMkLst>
        </pc:cxnChg>
        <pc:cxnChg chg="add del mod">
          <ac:chgData name="chris Khouri" userId="df07a299ba6016eb" providerId="LiveId" clId="{197A5C93-7ACD-1F46-9DBD-0573B6A2510B}" dt="2023-08-23T09:44:35.786" v="481"/>
          <ac:cxnSpMkLst>
            <pc:docMk/>
            <pc:sldMk cId="1770761484" sldId="2147308667"/>
            <ac:cxnSpMk id="68" creationId="{FF39BF99-23A8-D99F-1C3E-564C95258DAC}"/>
          </ac:cxnSpMkLst>
        </pc:cxnChg>
        <pc:cxnChg chg="add del mod">
          <ac:chgData name="chris Khouri" userId="df07a299ba6016eb" providerId="LiveId" clId="{197A5C93-7ACD-1F46-9DBD-0573B6A2510B}" dt="2023-08-23T09:44:35.786" v="481"/>
          <ac:cxnSpMkLst>
            <pc:docMk/>
            <pc:sldMk cId="1770761484" sldId="2147308667"/>
            <ac:cxnSpMk id="69" creationId="{B498AB57-02E1-A6B8-A024-FDE7180B1845}"/>
          </ac:cxnSpMkLst>
        </pc:cxnChg>
        <pc:cxnChg chg="add del mod">
          <ac:chgData name="chris Khouri" userId="df07a299ba6016eb" providerId="LiveId" clId="{197A5C93-7ACD-1F46-9DBD-0573B6A2510B}" dt="2023-08-23T09:44:35.786" v="481"/>
          <ac:cxnSpMkLst>
            <pc:docMk/>
            <pc:sldMk cId="1770761484" sldId="2147308667"/>
            <ac:cxnSpMk id="70" creationId="{D657E8E4-2ADA-F267-6E95-1F48ED7F875F}"/>
          </ac:cxnSpMkLst>
        </pc:cxnChg>
        <pc:cxnChg chg="add del mod">
          <ac:chgData name="chris Khouri" userId="df07a299ba6016eb" providerId="LiveId" clId="{197A5C93-7ACD-1F46-9DBD-0573B6A2510B}" dt="2023-08-23T09:44:35.786" v="481"/>
          <ac:cxnSpMkLst>
            <pc:docMk/>
            <pc:sldMk cId="1770761484" sldId="2147308667"/>
            <ac:cxnSpMk id="71" creationId="{4BDCC837-686D-75BD-6A45-88E94A1E47EB}"/>
          </ac:cxnSpMkLst>
        </pc:cxnChg>
        <pc:cxnChg chg="add del mod">
          <ac:chgData name="chris Khouri" userId="df07a299ba6016eb" providerId="LiveId" clId="{197A5C93-7ACD-1F46-9DBD-0573B6A2510B}" dt="2023-08-23T09:44:35.786" v="481"/>
          <ac:cxnSpMkLst>
            <pc:docMk/>
            <pc:sldMk cId="1770761484" sldId="2147308667"/>
            <ac:cxnSpMk id="72" creationId="{08B50E2A-5DBB-F628-C344-07866E63FA31}"/>
          </ac:cxnSpMkLst>
        </pc:cxnChg>
        <pc:cxnChg chg="add mod">
          <ac:chgData name="chris Khouri" userId="df07a299ba6016eb" providerId="LiveId" clId="{197A5C93-7ACD-1F46-9DBD-0573B6A2510B}" dt="2023-08-23T09:44:43.769" v="484" actId="1076"/>
          <ac:cxnSpMkLst>
            <pc:docMk/>
            <pc:sldMk cId="1770761484" sldId="2147308667"/>
            <ac:cxnSpMk id="100" creationId="{33B4D887-87B9-0AF1-FDB2-2C645BCD1684}"/>
          </ac:cxnSpMkLst>
        </pc:cxnChg>
        <pc:cxnChg chg="add mod">
          <ac:chgData name="chris Khouri" userId="df07a299ba6016eb" providerId="LiveId" clId="{197A5C93-7ACD-1F46-9DBD-0573B6A2510B}" dt="2023-08-23T09:44:43.769" v="484" actId="1076"/>
          <ac:cxnSpMkLst>
            <pc:docMk/>
            <pc:sldMk cId="1770761484" sldId="2147308667"/>
            <ac:cxnSpMk id="101" creationId="{BAF0681C-E296-BC1D-D23A-1D57D0EB3F2C}"/>
          </ac:cxnSpMkLst>
        </pc:cxnChg>
        <pc:cxnChg chg="add mod">
          <ac:chgData name="chris Khouri" userId="df07a299ba6016eb" providerId="LiveId" clId="{197A5C93-7ACD-1F46-9DBD-0573B6A2510B}" dt="2023-08-23T09:44:43.769" v="484" actId="1076"/>
          <ac:cxnSpMkLst>
            <pc:docMk/>
            <pc:sldMk cId="1770761484" sldId="2147308667"/>
            <ac:cxnSpMk id="102" creationId="{9047A84F-77FC-5BEA-4C58-96EBC1D9C8C3}"/>
          </ac:cxnSpMkLst>
        </pc:cxnChg>
        <pc:cxnChg chg="add mod">
          <ac:chgData name="chris Khouri" userId="df07a299ba6016eb" providerId="LiveId" clId="{197A5C93-7ACD-1F46-9DBD-0573B6A2510B}" dt="2023-08-23T09:44:43.769" v="484" actId="1076"/>
          <ac:cxnSpMkLst>
            <pc:docMk/>
            <pc:sldMk cId="1770761484" sldId="2147308667"/>
            <ac:cxnSpMk id="103" creationId="{67E0D091-A63C-59BD-E1E4-53158B8287BB}"/>
          </ac:cxnSpMkLst>
        </pc:cxnChg>
        <pc:cxnChg chg="add mod">
          <ac:chgData name="chris Khouri" userId="df07a299ba6016eb" providerId="LiveId" clId="{197A5C93-7ACD-1F46-9DBD-0573B6A2510B}" dt="2023-08-23T09:44:43.769" v="484" actId="1076"/>
          <ac:cxnSpMkLst>
            <pc:docMk/>
            <pc:sldMk cId="1770761484" sldId="2147308667"/>
            <ac:cxnSpMk id="104" creationId="{799432AC-FD1D-4F1B-B221-6EFE5F86A2B6}"/>
          </ac:cxnSpMkLst>
        </pc:cxnChg>
        <pc:cxnChg chg="add mod">
          <ac:chgData name="chris Khouri" userId="df07a299ba6016eb" providerId="LiveId" clId="{197A5C93-7ACD-1F46-9DBD-0573B6A2510B}" dt="2023-08-23T09:44:43.769" v="484" actId="1076"/>
          <ac:cxnSpMkLst>
            <pc:docMk/>
            <pc:sldMk cId="1770761484" sldId="2147308667"/>
            <ac:cxnSpMk id="105" creationId="{FEDE43DE-C5D8-741C-46E0-986F86B2CCCA}"/>
          </ac:cxnSpMkLst>
        </pc:cxnChg>
      </pc:sldChg>
      <pc:sldChg chg="addSp delSp modSp new mod">
        <pc:chgData name="chris Khouri" userId="df07a299ba6016eb" providerId="LiveId" clId="{197A5C93-7ACD-1F46-9DBD-0573B6A2510B}" dt="2023-08-24T08:05:15.411" v="1713" actId="1076"/>
        <pc:sldMkLst>
          <pc:docMk/>
          <pc:sldMk cId="1915286307" sldId="2147308668"/>
        </pc:sldMkLst>
        <pc:spChg chg="del">
          <ac:chgData name="chris Khouri" userId="df07a299ba6016eb" providerId="LiveId" clId="{197A5C93-7ACD-1F46-9DBD-0573B6A2510B}" dt="2023-08-23T10:57:20.070" v="1106" actId="478"/>
          <ac:spMkLst>
            <pc:docMk/>
            <pc:sldMk cId="1915286307" sldId="2147308668"/>
            <ac:spMk id="2" creationId="{AAB70605-8581-2EE6-697D-9194950977F4}"/>
          </ac:spMkLst>
        </pc:spChg>
        <pc:spChg chg="del mod topLvl">
          <ac:chgData name="chris Khouri" userId="df07a299ba6016eb" providerId="LiveId" clId="{197A5C93-7ACD-1F46-9DBD-0573B6A2510B}" dt="2023-08-24T08:00:37.917" v="1590" actId="478"/>
          <ac:spMkLst>
            <pc:docMk/>
            <pc:sldMk cId="1915286307" sldId="2147308668"/>
            <ac:spMk id="5" creationId="{810FCC41-B16E-F6C7-9EB7-0B91D9AA4C18}"/>
          </ac:spMkLst>
        </pc:spChg>
        <pc:spChg chg="mod topLvl">
          <ac:chgData name="chris Khouri" userId="df07a299ba6016eb" providerId="LiveId" clId="{197A5C93-7ACD-1F46-9DBD-0573B6A2510B}" dt="2023-08-24T07:56:51.936" v="1555" actId="165"/>
          <ac:spMkLst>
            <pc:docMk/>
            <pc:sldMk cId="1915286307" sldId="2147308668"/>
            <ac:spMk id="7" creationId="{EBF0BDFF-22A0-E67B-AFA1-111F686A0E42}"/>
          </ac:spMkLst>
        </pc:spChg>
        <pc:spChg chg="mod topLvl">
          <ac:chgData name="chris Khouri" userId="df07a299ba6016eb" providerId="LiveId" clId="{197A5C93-7ACD-1F46-9DBD-0573B6A2510B}" dt="2023-08-24T07:56:51.936" v="1555" actId="165"/>
          <ac:spMkLst>
            <pc:docMk/>
            <pc:sldMk cId="1915286307" sldId="2147308668"/>
            <ac:spMk id="8" creationId="{6C47FC66-8866-F93E-F2A4-C33DE55CC20A}"/>
          </ac:spMkLst>
        </pc:spChg>
        <pc:spChg chg="mod topLvl">
          <ac:chgData name="chris Khouri" userId="df07a299ba6016eb" providerId="LiveId" clId="{197A5C93-7ACD-1F46-9DBD-0573B6A2510B}" dt="2023-08-24T08:02:05.917" v="1604" actId="465"/>
          <ac:spMkLst>
            <pc:docMk/>
            <pc:sldMk cId="1915286307" sldId="2147308668"/>
            <ac:spMk id="9" creationId="{7E9B9876-C1A5-E915-4180-FB7E93A93F6D}"/>
          </ac:spMkLst>
        </pc:spChg>
        <pc:spChg chg="mod topLvl">
          <ac:chgData name="chris Khouri" userId="df07a299ba6016eb" providerId="LiveId" clId="{197A5C93-7ACD-1F46-9DBD-0573B6A2510B}" dt="2023-08-24T08:02:05.917" v="1604" actId="465"/>
          <ac:spMkLst>
            <pc:docMk/>
            <pc:sldMk cId="1915286307" sldId="2147308668"/>
            <ac:spMk id="10" creationId="{4F8C6CBB-C2B3-5FCA-B243-4DEF02CF1B65}"/>
          </ac:spMkLst>
        </pc:spChg>
        <pc:spChg chg="mod topLvl">
          <ac:chgData name="chris Khouri" userId="df07a299ba6016eb" providerId="LiveId" clId="{197A5C93-7ACD-1F46-9DBD-0573B6A2510B}" dt="2023-08-24T08:02:05.917" v="1604" actId="465"/>
          <ac:spMkLst>
            <pc:docMk/>
            <pc:sldMk cId="1915286307" sldId="2147308668"/>
            <ac:spMk id="11" creationId="{2A909221-8308-A8E2-FAA6-05932C47F768}"/>
          </ac:spMkLst>
        </pc:spChg>
        <pc:spChg chg="mod topLvl">
          <ac:chgData name="chris Khouri" userId="df07a299ba6016eb" providerId="LiveId" clId="{197A5C93-7ACD-1F46-9DBD-0573B6A2510B}" dt="2023-08-24T08:02:05.917" v="1604" actId="465"/>
          <ac:spMkLst>
            <pc:docMk/>
            <pc:sldMk cId="1915286307" sldId="2147308668"/>
            <ac:spMk id="12" creationId="{9217002F-80B7-6808-6796-753F5F8C68AE}"/>
          </ac:spMkLst>
        </pc:spChg>
        <pc:spChg chg="mod topLvl">
          <ac:chgData name="chris Khouri" userId="df07a299ba6016eb" providerId="LiveId" clId="{197A5C93-7ACD-1F46-9DBD-0573B6A2510B}" dt="2023-08-24T07:58:39.590" v="1572" actId="165"/>
          <ac:spMkLst>
            <pc:docMk/>
            <pc:sldMk cId="1915286307" sldId="2147308668"/>
            <ac:spMk id="16" creationId="{DF9E1BA3-DC90-EF3A-914D-076A3801A22A}"/>
          </ac:spMkLst>
        </pc:spChg>
        <pc:spChg chg="mod topLvl">
          <ac:chgData name="chris Khouri" userId="df07a299ba6016eb" providerId="LiveId" clId="{197A5C93-7ACD-1F46-9DBD-0573B6A2510B}" dt="2023-08-24T07:58:39.590" v="1572" actId="165"/>
          <ac:spMkLst>
            <pc:docMk/>
            <pc:sldMk cId="1915286307" sldId="2147308668"/>
            <ac:spMk id="17" creationId="{2649E6C8-0DD6-3A7A-B548-8CD13AF07023}"/>
          </ac:spMkLst>
        </pc:spChg>
        <pc:spChg chg="mod topLvl">
          <ac:chgData name="chris Khouri" userId="df07a299ba6016eb" providerId="LiveId" clId="{197A5C93-7ACD-1F46-9DBD-0573B6A2510B}" dt="2023-08-24T07:59:47.951" v="1582" actId="1076"/>
          <ac:spMkLst>
            <pc:docMk/>
            <pc:sldMk cId="1915286307" sldId="2147308668"/>
            <ac:spMk id="21" creationId="{9C57BB62-B687-B4DC-3EB3-4D18223A1ED2}"/>
          </ac:spMkLst>
        </pc:spChg>
        <pc:spChg chg="mod topLvl">
          <ac:chgData name="chris Khouri" userId="df07a299ba6016eb" providerId="LiveId" clId="{197A5C93-7ACD-1F46-9DBD-0573B6A2510B}" dt="2023-08-24T08:02:30.383" v="1608" actId="688"/>
          <ac:spMkLst>
            <pc:docMk/>
            <pc:sldMk cId="1915286307" sldId="2147308668"/>
            <ac:spMk id="22" creationId="{89A4F675-A328-871B-6C8A-CD8E8FB5A417}"/>
          </ac:spMkLst>
        </pc:spChg>
        <pc:spChg chg="mod topLvl">
          <ac:chgData name="chris Khouri" userId="df07a299ba6016eb" providerId="LiveId" clId="{197A5C93-7ACD-1F46-9DBD-0573B6A2510B}" dt="2023-08-24T08:00:19.400" v="1589" actId="165"/>
          <ac:spMkLst>
            <pc:docMk/>
            <pc:sldMk cId="1915286307" sldId="2147308668"/>
            <ac:spMk id="23" creationId="{E7A64C2A-98B7-D0CD-5843-A02512A967A6}"/>
          </ac:spMkLst>
        </pc:spChg>
        <pc:spChg chg="mod">
          <ac:chgData name="chris Khouri" userId="df07a299ba6016eb" providerId="LiveId" clId="{197A5C93-7ACD-1F46-9DBD-0573B6A2510B}" dt="2023-08-24T08:02:05.917" v="1604" actId="465"/>
          <ac:spMkLst>
            <pc:docMk/>
            <pc:sldMk cId="1915286307" sldId="2147308668"/>
            <ac:spMk id="26" creationId="{4E6269EA-F1CB-2C8E-ACFC-CA449DA57919}"/>
          </ac:spMkLst>
        </pc:spChg>
        <pc:spChg chg="mod">
          <ac:chgData name="chris Khouri" userId="df07a299ba6016eb" providerId="LiveId" clId="{197A5C93-7ACD-1F46-9DBD-0573B6A2510B}" dt="2023-08-24T08:02:05.917" v="1604" actId="465"/>
          <ac:spMkLst>
            <pc:docMk/>
            <pc:sldMk cId="1915286307" sldId="2147308668"/>
            <ac:spMk id="27" creationId="{8522A04D-65EF-918A-086A-6671F99DDA2D}"/>
          </ac:spMkLst>
        </pc:spChg>
        <pc:spChg chg="mod">
          <ac:chgData name="chris Khouri" userId="df07a299ba6016eb" providerId="LiveId" clId="{197A5C93-7ACD-1F46-9DBD-0573B6A2510B}" dt="2023-08-24T08:02:05.917" v="1604" actId="465"/>
          <ac:spMkLst>
            <pc:docMk/>
            <pc:sldMk cId="1915286307" sldId="2147308668"/>
            <ac:spMk id="30" creationId="{59D680A3-BEAD-4C4E-8A3E-CB248BFD8B51}"/>
          </ac:spMkLst>
        </pc:spChg>
        <pc:spChg chg="mod">
          <ac:chgData name="chris Khouri" userId="df07a299ba6016eb" providerId="LiveId" clId="{197A5C93-7ACD-1F46-9DBD-0573B6A2510B}" dt="2023-08-24T08:02:05.917" v="1604" actId="465"/>
          <ac:spMkLst>
            <pc:docMk/>
            <pc:sldMk cId="1915286307" sldId="2147308668"/>
            <ac:spMk id="31" creationId="{04846F32-AD0E-0345-ECE3-A1F9402D6A48}"/>
          </ac:spMkLst>
        </pc:spChg>
        <pc:spChg chg="mod">
          <ac:chgData name="chris Khouri" userId="df07a299ba6016eb" providerId="LiveId" clId="{197A5C93-7ACD-1F46-9DBD-0573B6A2510B}" dt="2023-08-24T07:56:45.348" v="1554" actId="1076"/>
          <ac:spMkLst>
            <pc:docMk/>
            <pc:sldMk cId="1915286307" sldId="2147308668"/>
            <ac:spMk id="32" creationId="{D76A70CB-92A0-9995-E76A-66BD54313F22}"/>
          </ac:spMkLst>
        </pc:spChg>
        <pc:spChg chg="mod">
          <ac:chgData name="chris Khouri" userId="df07a299ba6016eb" providerId="LiveId" clId="{197A5C93-7ACD-1F46-9DBD-0573B6A2510B}" dt="2023-08-24T07:56:45.348" v="1554" actId="1076"/>
          <ac:spMkLst>
            <pc:docMk/>
            <pc:sldMk cId="1915286307" sldId="2147308668"/>
            <ac:spMk id="33" creationId="{8B12E56D-AD68-5028-32B6-8B674EE973D9}"/>
          </ac:spMkLst>
        </pc:spChg>
        <pc:spChg chg="mod">
          <ac:chgData name="chris Khouri" userId="df07a299ba6016eb" providerId="LiveId" clId="{197A5C93-7ACD-1F46-9DBD-0573B6A2510B}" dt="2023-08-23T10:57:27.910" v="1107" actId="1076"/>
          <ac:spMkLst>
            <pc:docMk/>
            <pc:sldMk cId="1915286307" sldId="2147308668"/>
            <ac:spMk id="34" creationId="{9DE65E39-BF07-2EA6-E3F6-0EFC2059C018}"/>
          </ac:spMkLst>
        </pc:spChg>
        <pc:spChg chg="mod">
          <ac:chgData name="chris Khouri" userId="df07a299ba6016eb" providerId="LiveId" clId="{197A5C93-7ACD-1F46-9DBD-0573B6A2510B}" dt="2023-08-23T10:57:27.910" v="1107" actId="1076"/>
          <ac:spMkLst>
            <pc:docMk/>
            <pc:sldMk cId="1915286307" sldId="2147308668"/>
            <ac:spMk id="35" creationId="{1F633E2E-448B-FC45-BAE4-EEB11C420818}"/>
          </ac:spMkLst>
        </pc:spChg>
        <pc:spChg chg="mod topLvl">
          <ac:chgData name="chris Khouri" userId="df07a299ba6016eb" providerId="LiveId" clId="{197A5C93-7ACD-1F46-9DBD-0573B6A2510B}" dt="2023-08-24T08:02:05.917" v="1604" actId="465"/>
          <ac:spMkLst>
            <pc:docMk/>
            <pc:sldMk cId="1915286307" sldId="2147308668"/>
            <ac:spMk id="36" creationId="{DD3F6F42-E96D-C308-E8FB-C46D78AD1365}"/>
          </ac:spMkLst>
        </pc:spChg>
        <pc:spChg chg="mod topLvl">
          <ac:chgData name="chris Khouri" userId="df07a299ba6016eb" providerId="LiveId" clId="{197A5C93-7ACD-1F46-9DBD-0573B6A2510B}" dt="2023-08-24T08:02:05.917" v="1604" actId="465"/>
          <ac:spMkLst>
            <pc:docMk/>
            <pc:sldMk cId="1915286307" sldId="2147308668"/>
            <ac:spMk id="37" creationId="{A9E390D9-380D-50C1-E2C7-EAC604B2C4CD}"/>
          </ac:spMkLst>
        </pc:spChg>
        <pc:spChg chg="mod">
          <ac:chgData name="chris Khouri" userId="df07a299ba6016eb" providerId="LiveId" clId="{197A5C93-7ACD-1F46-9DBD-0573B6A2510B}" dt="2023-08-24T08:02:05.917" v="1604" actId="465"/>
          <ac:spMkLst>
            <pc:docMk/>
            <pc:sldMk cId="1915286307" sldId="2147308668"/>
            <ac:spMk id="38" creationId="{2F8E0322-A699-7B3C-A759-46F8907D9617}"/>
          </ac:spMkLst>
        </pc:spChg>
        <pc:spChg chg="mod">
          <ac:chgData name="chris Khouri" userId="df07a299ba6016eb" providerId="LiveId" clId="{197A5C93-7ACD-1F46-9DBD-0573B6A2510B}" dt="2023-08-24T08:02:05.917" v="1604" actId="465"/>
          <ac:spMkLst>
            <pc:docMk/>
            <pc:sldMk cId="1915286307" sldId="2147308668"/>
            <ac:spMk id="39" creationId="{ED7ECB23-B1CD-A1E3-F663-228289CE4756}"/>
          </ac:spMkLst>
        </pc:spChg>
        <pc:spChg chg="add mod">
          <ac:chgData name="chris Khouri" userId="df07a299ba6016eb" providerId="LiveId" clId="{197A5C93-7ACD-1F46-9DBD-0573B6A2510B}" dt="2023-08-23T11:29:04.635" v="1374" actId="313"/>
          <ac:spMkLst>
            <pc:docMk/>
            <pc:sldMk cId="1915286307" sldId="2147308668"/>
            <ac:spMk id="40" creationId="{76A33610-E6FC-D011-F5B6-FA83D2772A31}"/>
          </ac:spMkLst>
        </pc:spChg>
        <pc:spChg chg="add del mod">
          <ac:chgData name="chris Khouri" userId="df07a299ba6016eb" providerId="LiveId" clId="{197A5C93-7ACD-1F46-9DBD-0573B6A2510B}" dt="2023-08-23T11:29:44.878" v="1378"/>
          <ac:spMkLst>
            <pc:docMk/>
            <pc:sldMk cId="1915286307" sldId="2147308668"/>
            <ac:spMk id="41" creationId="{64FC805D-0BCF-8BE3-1D8B-04DCCFB115C1}"/>
          </ac:spMkLst>
        </pc:spChg>
        <pc:spChg chg="add del mod">
          <ac:chgData name="chris Khouri" userId="df07a299ba6016eb" providerId="LiveId" clId="{197A5C93-7ACD-1F46-9DBD-0573B6A2510B}" dt="2023-08-23T11:33:10.072" v="1403" actId="478"/>
          <ac:spMkLst>
            <pc:docMk/>
            <pc:sldMk cId="1915286307" sldId="2147308668"/>
            <ac:spMk id="42" creationId="{60EB7785-E8F1-A99A-4163-00BE1CDA1DFB}"/>
          </ac:spMkLst>
        </pc:spChg>
        <pc:spChg chg="add mod">
          <ac:chgData name="chris Khouri" userId="df07a299ba6016eb" providerId="LiveId" clId="{197A5C93-7ACD-1F46-9DBD-0573B6A2510B}" dt="2023-08-24T08:04:28.935" v="1708" actId="20577"/>
          <ac:spMkLst>
            <pc:docMk/>
            <pc:sldMk cId="1915286307" sldId="2147308668"/>
            <ac:spMk id="57" creationId="{579B53F7-5749-0C48-C66A-77B6F6629577}"/>
          </ac:spMkLst>
        </pc:spChg>
        <pc:grpChg chg="add del mod">
          <ac:chgData name="chris Khouri" userId="df07a299ba6016eb" providerId="LiveId" clId="{197A5C93-7ACD-1F46-9DBD-0573B6A2510B}" dt="2023-08-24T07:56:20.863" v="1553" actId="165"/>
          <ac:grpSpMkLst>
            <pc:docMk/>
            <pc:sldMk cId="1915286307" sldId="2147308668"/>
            <ac:grpSpMk id="3" creationId="{FF6ABFF8-B5D4-E3A1-1B12-8E2127593E83}"/>
          </ac:grpSpMkLst>
        </pc:grpChg>
        <pc:grpChg chg="del mod topLvl">
          <ac:chgData name="chris Khouri" userId="df07a299ba6016eb" providerId="LiveId" clId="{197A5C93-7ACD-1F46-9DBD-0573B6A2510B}" dt="2023-08-24T07:56:51.936" v="1555" actId="165"/>
          <ac:grpSpMkLst>
            <pc:docMk/>
            <pc:sldMk cId="1915286307" sldId="2147308668"/>
            <ac:grpSpMk id="4" creationId="{B77AB533-DC1F-3F1F-750D-1A9BB34067B5}"/>
          </ac:grpSpMkLst>
        </pc:grpChg>
        <pc:grpChg chg="mod topLvl">
          <ac:chgData name="chris Khouri" userId="df07a299ba6016eb" providerId="LiveId" clId="{197A5C93-7ACD-1F46-9DBD-0573B6A2510B}" dt="2023-08-24T08:02:05.917" v="1604" actId="465"/>
          <ac:grpSpMkLst>
            <pc:docMk/>
            <pc:sldMk cId="1915286307" sldId="2147308668"/>
            <ac:grpSpMk id="6" creationId="{9FB4D12D-2208-F365-41A7-BE18E611D314}"/>
          </ac:grpSpMkLst>
        </pc:grpChg>
        <pc:grpChg chg="del mod topLvl">
          <ac:chgData name="chris Khouri" userId="df07a299ba6016eb" providerId="LiveId" clId="{197A5C93-7ACD-1F46-9DBD-0573B6A2510B}" dt="2023-08-24T07:58:07.715" v="1564" actId="165"/>
          <ac:grpSpMkLst>
            <pc:docMk/>
            <pc:sldMk cId="1915286307" sldId="2147308668"/>
            <ac:grpSpMk id="13" creationId="{32FA6C25-4DB4-1D2B-9FBA-BFE67F0FDF5F}"/>
          </ac:grpSpMkLst>
        </pc:grpChg>
        <pc:grpChg chg="mod topLvl">
          <ac:chgData name="chris Khouri" userId="df07a299ba6016eb" providerId="LiveId" clId="{197A5C93-7ACD-1F46-9DBD-0573B6A2510B}" dt="2023-08-24T07:56:51.936" v="1555" actId="165"/>
          <ac:grpSpMkLst>
            <pc:docMk/>
            <pc:sldMk cId="1915286307" sldId="2147308668"/>
            <ac:grpSpMk id="14" creationId="{9CB60674-B884-FB6B-6A3C-03426035A438}"/>
          </ac:grpSpMkLst>
        </pc:grpChg>
        <pc:grpChg chg="mod topLvl">
          <ac:chgData name="chris Khouri" userId="df07a299ba6016eb" providerId="LiveId" clId="{197A5C93-7ACD-1F46-9DBD-0573B6A2510B}" dt="2023-08-24T07:56:51.936" v="1555" actId="165"/>
          <ac:grpSpMkLst>
            <pc:docMk/>
            <pc:sldMk cId="1915286307" sldId="2147308668"/>
            <ac:grpSpMk id="15" creationId="{F06D3A78-062D-68CA-AB3F-64486C525EC3}"/>
          </ac:grpSpMkLst>
        </pc:grpChg>
        <pc:grpChg chg="del mod topLvl">
          <ac:chgData name="chris Khouri" userId="df07a299ba6016eb" providerId="LiveId" clId="{197A5C93-7ACD-1F46-9DBD-0573B6A2510B}" dt="2023-08-24T07:57:32.279" v="1560" actId="165"/>
          <ac:grpSpMkLst>
            <pc:docMk/>
            <pc:sldMk cId="1915286307" sldId="2147308668"/>
            <ac:grpSpMk id="18" creationId="{D3D6E6E3-4829-B078-0D16-D37296846A81}"/>
          </ac:grpSpMkLst>
        </pc:grpChg>
        <pc:grpChg chg="del mod topLvl">
          <ac:chgData name="chris Khouri" userId="df07a299ba6016eb" providerId="LiveId" clId="{197A5C93-7ACD-1F46-9DBD-0573B6A2510B}" dt="2023-08-24T07:58:54.187" v="1573" actId="165"/>
          <ac:grpSpMkLst>
            <pc:docMk/>
            <pc:sldMk cId="1915286307" sldId="2147308668"/>
            <ac:grpSpMk id="19" creationId="{CB1B51DC-CD48-E978-002C-E40062F93683}"/>
          </ac:grpSpMkLst>
        </pc:grpChg>
        <pc:grpChg chg="mod topLvl">
          <ac:chgData name="chris Khouri" userId="df07a299ba6016eb" providerId="LiveId" clId="{197A5C93-7ACD-1F46-9DBD-0573B6A2510B}" dt="2023-08-24T08:02:05.917" v="1604" actId="465"/>
          <ac:grpSpMkLst>
            <pc:docMk/>
            <pc:sldMk cId="1915286307" sldId="2147308668"/>
            <ac:grpSpMk id="24" creationId="{25BC89E4-0A08-2027-0E98-48A9397E5FEC}"/>
          </ac:grpSpMkLst>
        </pc:grpChg>
        <pc:grpChg chg="mod topLvl">
          <ac:chgData name="chris Khouri" userId="df07a299ba6016eb" providerId="LiveId" clId="{197A5C93-7ACD-1F46-9DBD-0573B6A2510B}" dt="2023-08-24T08:02:05.917" v="1604" actId="465"/>
          <ac:grpSpMkLst>
            <pc:docMk/>
            <pc:sldMk cId="1915286307" sldId="2147308668"/>
            <ac:grpSpMk id="28" creationId="{92C17836-35A5-F87E-AC08-FD1995C44767}"/>
          </ac:grpSpMkLst>
        </pc:grpChg>
        <pc:grpChg chg="add mod">
          <ac:chgData name="chris Khouri" userId="df07a299ba6016eb" providerId="LiveId" clId="{197A5C93-7ACD-1F46-9DBD-0573B6A2510B}" dt="2023-08-24T08:02:12.537" v="1605" actId="12788"/>
          <ac:grpSpMkLst>
            <pc:docMk/>
            <pc:sldMk cId="1915286307" sldId="2147308668"/>
            <ac:grpSpMk id="45" creationId="{E0D9FCF6-1403-8590-7642-179CD9CF0F20}"/>
          </ac:grpSpMkLst>
        </pc:grpChg>
        <pc:grpChg chg="add mod">
          <ac:chgData name="chris Khouri" userId="df07a299ba6016eb" providerId="LiveId" clId="{197A5C93-7ACD-1F46-9DBD-0573B6A2510B}" dt="2023-08-24T08:02:12.537" v="1605" actId="12788"/>
          <ac:grpSpMkLst>
            <pc:docMk/>
            <pc:sldMk cId="1915286307" sldId="2147308668"/>
            <ac:grpSpMk id="46" creationId="{9C1D8836-40B6-7E2D-4110-F53520E57FA7}"/>
          </ac:grpSpMkLst>
        </pc:grpChg>
        <pc:grpChg chg="add del">
          <ac:chgData name="chris Khouri" userId="df07a299ba6016eb" providerId="LiveId" clId="{197A5C93-7ACD-1F46-9DBD-0573B6A2510B}" dt="2023-08-24T07:57:55.034" v="1563" actId="165"/>
          <ac:grpSpMkLst>
            <pc:docMk/>
            <pc:sldMk cId="1915286307" sldId="2147308668"/>
            <ac:grpSpMk id="47" creationId="{C932479C-910B-EB58-31D7-83FC0A876B5E}"/>
          </ac:grpSpMkLst>
        </pc:grpChg>
        <pc:grpChg chg="add mod">
          <ac:chgData name="chris Khouri" userId="df07a299ba6016eb" providerId="LiveId" clId="{197A5C93-7ACD-1F46-9DBD-0573B6A2510B}" dt="2023-08-24T08:02:12.537" v="1605" actId="12788"/>
          <ac:grpSpMkLst>
            <pc:docMk/>
            <pc:sldMk cId="1915286307" sldId="2147308668"/>
            <ac:grpSpMk id="48" creationId="{F8AF4925-D86F-508E-3092-11D752D6290E}"/>
          </ac:grpSpMkLst>
        </pc:grpChg>
        <pc:grpChg chg="add mod">
          <ac:chgData name="chris Khouri" userId="df07a299ba6016eb" providerId="LiveId" clId="{197A5C93-7ACD-1F46-9DBD-0573B6A2510B}" dt="2023-08-24T08:02:12.537" v="1605" actId="12788"/>
          <ac:grpSpMkLst>
            <pc:docMk/>
            <pc:sldMk cId="1915286307" sldId="2147308668"/>
            <ac:grpSpMk id="49" creationId="{23BCBBA1-F9D3-92AD-0E82-90FB20428E9C}"/>
          </ac:grpSpMkLst>
        </pc:grpChg>
        <pc:grpChg chg="add del mod">
          <ac:chgData name="chris Khouri" userId="df07a299ba6016eb" providerId="LiveId" clId="{197A5C93-7ACD-1F46-9DBD-0573B6A2510B}" dt="2023-08-24T07:58:39.590" v="1572" actId="165"/>
          <ac:grpSpMkLst>
            <pc:docMk/>
            <pc:sldMk cId="1915286307" sldId="2147308668"/>
            <ac:grpSpMk id="50" creationId="{39C050F5-241A-0D15-2D00-75D71EEC9538}"/>
          </ac:grpSpMkLst>
        </pc:grpChg>
        <pc:grpChg chg="add mod">
          <ac:chgData name="chris Khouri" userId="df07a299ba6016eb" providerId="LiveId" clId="{197A5C93-7ACD-1F46-9DBD-0573B6A2510B}" dt="2023-08-24T08:02:12.537" v="1605" actId="12788"/>
          <ac:grpSpMkLst>
            <pc:docMk/>
            <pc:sldMk cId="1915286307" sldId="2147308668"/>
            <ac:grpSpMk id="51" creationId="{1A546E61-2E75-8D06-ECC4-FC4D9522CBF7}"/>
          </ac:grpSpMkLst>
        </pc:grpChg>
        <pc:grpChg chg="add mod">
          <ac:chgData name="chris Khouri" userId="df07a299ba6016eb" providerId="LiveId" clId="{197A5C93-7ACD-1F46-9DBD-0573B6A2510B}" dt="2023-08-24T08:02:12.537" v="1605" actId="12788"/>
          <ac:grpSpMkLst>
            <pc:docMk/>
            <pc:sldMk cId="1915286307" sldId="2147308668"/>
            <ac:grpSpMk id="52" creationId="{7A73B907-7CE7-E13C-6EC6-1B0288DB4D61}"/>
          </ac:grpSpMkLst>
        </pc:grpChg>
        <pc:grpChg chg="add mod topLvl">
          <ac:chgData name="chris Khouri" userId="df07a299ba6016eb" providerId="LiveId" clId="{197A5C93-7ACD-1F46-9DBD-0573B6A2510B}" dt="2023-08-24T08:00:50.233" v="1593" actId="1076"/>
          <ac:grpSpMkLst>
            <pc:docMk/>
            <pc:sldMk cId="1915286307" sldId="2147308668"/>
            <ac:grpSpMk id="53" creationId="{D655D906-56CA-65FC-78B2-F5164DB4A097}"/>
          </ac:grpSpMkLst>
        </pc:grpChg>
        <pc:grpChg chg="add del mod">
          <ac:chgData name="chris Khouri" userId="df07a299ba6016eb" providerId="LiveId" clId="{197A5C93-7ACD-1F46-9DBD-0573B6A2510B}" dt="2023-08-24T08:00:19.400" v="1589" actId="165"/>
          <ac:grpSpMkLst>
            <pc:docMk/>
            <pc:sldMk cId="1915286307" sldId="2147308668"/>
            <ac:grpSpMk id="54" creationId="{A63F9059-F802-D3AE-BB37-72C15D144ADE}"/>
          </ac:grpSpMkLst>
        </pc:grpChg>
        <pc:grpChg chg="add">
          <ac:chgData name="chris Khouri" userId="df07a299ba6016eb" providerId="LiveId" clId="{197A5C93-7ACD-1F46-9DBD-0573B6A2510B}" dt="2023-08-24T08:00:44.735" v="1591" actId="164"/>
          <ac:grpSpMkLst>
            <pc:docMk/>
            <pc:sldMk cId="1915286307" sldId="2147308668"/>
            <ac:grpSpMk id="55" creationId="{E3062F34-05A4-4A97-F45F-35230BBF42B5}"/>
          </ac:grpSpMkLst>
        </pc:grpChg>
        <pc:grpChg chg="add del mod">
          <ac:chgData name="chris Khouri" userId="df07a299ba6016eb" providerId="LiveId" clId="{197A5C93-7ACD-1F46-9DBD-0573B6A2510B}" dt="2023-08-24T08:04:42.043" v="1709" actId="478"/>
          <ac:grpSpMkLst>
            <pc:docMk/>
            <pc:sldMk cId="1915286307" sldId="2147308668"/>
            <ac:grpSpMk id="56" creationId="{2EFC9EBE-D509-D751-B339-1C8A38FD8707}"/>
          </ac:grpSpMkLst>
        </pc:grpChg>
        <pc:picChg chg="mod topLvl">
          <ac:chgData name="chris Khouri" userId="df07a299ba6016eb" providerId="LiveId" clId="{197A5C93-7ACD-1F46-9DBD-0573B6A2510B}" dt="2023-08-24T08:02:34.463" v="1609" actId="688"/>
          <ac:picMkLst>
            <pc:docMk/>
            <pc:sldMk cId="1915286307" sldId="2147308668"/>
            <ac:picMk id="20" creationId="{C2EB58FF-3AE6-3188-F248-8A8EBF73CD0F}"/>
          </ac:picMkLst>
        </pc:picChg>
        <pc:picChg chg="mod topLvl">
          <ac:chgData name="chris Khouri" userId="df07a299ba6016eb" providerId="LiveId" clId="{197A5C93-7ACD-1F46-9DBD-0573B6A2510B}" dt="2023-08-24T08:02:05.917" v="1604" actId="465"/>
          <ac:picMkLst>
            <pc:docMk/>
            <pc:sldMk cId="1915286307" sldId="2147308668"/>
            <ac:picMk id="25" creationId="{30855648-2F6D-8590-DE29-547C09FDE269}"/>
          </ac:picMkLst>
        </pc:picChg>
        <pc:picChg chg="mod topLvl">
          <ac:chgData name="chris Khouri" userId="df07a299ba6016eb" providerId="LiveId" clId="{197A5C93-7ACD-1F46-9DBD-0573B6A2510B}" dt="2023-08-24T08:02:05.917" v="1604" actId="465"/>
          <ac:picMkLst>
            <pc:docMk/>
            <pc:sldMk cId="1915286307" sldId="2147308668"/>
            <ac:picMk id="29" creationId="{A6988842-5392-7833-90AF-DBBE2F23257F}"/>
          </ac:picMkLst>
        </pc:picChg>
        <pc:picChg chg="add del mod">
          <ac:chgData name="chris Khouri" userId="df07a299ba6016eb" providerId="LiveId" clId="{197A5C93-7ACD-1F46-9DBD-0573B6A2510B}" dt="2023-08-24T08:04:01.658" v="1669" actId="21"/>
          <ac:picMkLst>
            <pc:docMk/>
            <pc:sldMk cId="1915286307" sldId="2147308668"/>
            <ac:picMk id="44" creationId="{B87A661D-AF85-BB58-C1E6-6134624AF30B}"/>
          </ac:picMkLst>
        </pc:picChg>
        <pc:picChg chg="add mod modCrop">
          <ac:chgData name="chris Khouri" userId="df07a299ba6016eb" providerId="LiveId" clId="{197A5C93-7ACD-1F46-9DBD-0573B6A2510B}" dt="2023-08-24T08:05:15.411" v="1713" actId="1076"/>
          <ac:picMkLst>
            <pc:docMk/>
            <pc:sldMk cId="1915286307" sldId="2147308668"/>
            <ac:picMk id="58" creationId="{F7239B28-23AE-3DFC-0634-07121D605C70}"/>
          </ac:picMkLst>
        </pc:picChg>
      </pc:sldChg>
      <pc:sldChg chg="new del">
        <pc:chgData name="chris Khouri" userId="df07a299ba6016eb" providerId="LiveId" clId="{197A5C93-7ACD-1F46-9DBD-0573B6A2510B}" dt="2023-08-23T10:57:05.522" v="1101" actId="2696"/>
        <pc:sldMkLst>
          <pc:docMk/>
          <pc:sldMk cId="3496952133" sldId="2147308668"/>
        </pc:sldMkLst>
      </pc:sldChg>
      <pc:sldChg chg="addSp delSp modSp add del mod modNotes">
        <pc:chgData name="chris Khouri" userId="df07a299ba6016eb" providerId="LiveId" clId="{197A5C93-7ACD-1F46-9DBD-0573B6A2510B}" dt="2023-08-23T10:39:00.640" v="938" actId="2696"/>
        <pc:sldMkLst>
          <pc:docMk/>
          <pc:sldMk cId="2183675237" sldId="2147477571"/>
        </pc:sldMkLst>
        <pc:spChg chg="mod">
          <ac:chgData name="chris Khouri" userId="df07a299ba6016eb" providerId="LiveId" clId="{197A5C93-7ACD-1F46-9DBD-0573B6A2510B}" dt="2023-08-21T16:22:56.538" v="458" actId="404"/>
          <ac:spMkLst>
            <pc:docMk/>
            <pc:sldMk cId="2183675237" sldId="2147477571"/>
            <ac:spMk id="116" creationId="{4D12F524-D66D-BC87-77E7-BC35976DCFA0}"/>
          </ac:spMkLst>
        </pc:spChg>
        <pc:spChg chg="mod">
          <ac:chgData name="chris Khouri" userId="df07a299ba6016eb" providerId="LiveId" clId="{197A5C93-7ACD-1F46-9DBD-0573B6A2510B}" dt="2023-08-21T16:22:56.538" v="458" actId="404"/>
          <ac:spMkLst>
            <pc:docMk/>
            <pc:sldMk cId="2183675237" sldId="2147477571"/>
            <ac:spMk id="117" creationId="{08298CC5-EBBC-4340-C3BB-750E8A8BC63C}"/>
          </ac:spMkLst>
        </pc:spChg>
        <pc:spChg chg="mod">
          <ac:chgData name="chris Khouri" userId="df07a299ba6016eb" providerId="LiveId" clId="{197A5C93-7ACD-1F46-9DBD-0573B6A2510B}" dt="2023-08-21T16:22:56.538" v="458" actId="404"/>
          <ac:spMkLst>
            <pc:docMk/>
            <pc:sldMk cId="2183675237" sldId="2147477571"/>
            <ac:spMk id="118" creationId="{3D052BFF-2D20-6404-F31A-EF4D78C9CF38}"/>
          </ac:spMkLst>
        </pc:spChg>
        <pc:spChg chg="mod">
          <ac:chgData name="chris Khouri" userId="df07a299ba6016eb" providerId="LiveId" clId="{197A5C93-7ACD-1F46-9DBD-0573B6A2510B}" dt="2023-08-21T16:23:30.868" v="463" actId="1076"/>
          <ac:spMkLst>
            <pc:docMk/>
            <pc:sldMk cId="2183675237" sldId="2147477571"/>
            <ac:spMk id="119" creationId="{CE7F6A74-7EFF-F55F-E58A-3B275D07CD76}"/>
          </ac:spMkLst>
        </pc:spChg>
        <pc:spChg chg="mod">
          <ac:chgData name="chris Khouri" userId="df07a299ba6016eb" providerId="LiveId" clId="{197A5C93-7ACD-1F46-9DBD-0573B6A2510B}" dt="2023-08-21T16:23:25.556" v="462" actId="1076"/>
          <ac:spMkLst>
            <pc:docMk/>
            <pc:sldMk cId="2183675237" sldId="2147477571"/>
            <ac:spMk id="120" creationId="{257A8C51-3545-8684-0DE0-5B397B1239CF}"/>
          </ac:spMkLst>
        </pc:spChg>
        <pc:spChg chg="mod">
          <ac:chgData name="chris Khouri" userId="df07a299ba6016eb" providerId="LiveId" clId="{197A5C93-7ACD-1F46-9DBD-0573B6A2510B}" dt="2023-08-21T16:23:38.198" v="467" actId="1035"/>
          <ac:spMkLst>
            <pc:docMk/>
            <pc:sldMk cId="2183675237" sldId="2147477571"/>
            <ac:spMk id="121" creationId="{FF030F0A-7B0D-CD0A-5D6A-DCEE9718E2F3}"/>
          </ac:spMkLst>
        </pc:spChg>
        <pc:spChg chg="mod">
          <ac:chgData name="chris Khouri" userId="df07a299ba6016eb" providerId="LiveId" clId="{197A5C93-7ACD-1F46-9DBD-0573B6A2510B}" dt="2023-08-21T16:23:44.308" v="468" actId="1076"/>
          <ac:spMkLst>
            <pc:docMk/>
            <pc:sldMk cId="2183675237" sldId="2147477571"/>
            <ac:spMk id="122" creationId="{3F45B998-D047-4E1B-C823-446754268A98}"/>
          </ac:spMkLst>
        </pc:spChg>
        <pc:spChg chg="mod">
          <ac:chgData name="chris Khouri" userId="df07a299ba6016eb" providerId="LiveId" clId="{197A5C93-7ACD-1F46-9DBD-0573B6A2510B}" dt="2023-08-21T16:23:18.172" v="461" actId="1076"/>
          <ac:spMkLst>
            <pc:docMk/>
            <pc:sldMk cId="2183675237" sldId="2147477571"/>
            <ac:spMk id="123" creationId="{B1685FAA-1968-1A22-C727-2514BC614F8B}"/>
          </ac:spMkLst>
        </pc:spChg>
        <pc:spChg chg="mod">
          <ac:chgData name="chris Khouri" userId="df07a299ba6016eb" providerId="LiveId" clId="{197A5C93-7ACD-1F46-9DBD-0573B6A2510B}" dt="2023-08-21T16:22:56.538" v="458" actId="404"/>
          <ac:spMkLst>
            <pc:docMk/>
            <pc:sldMk cId="2183675237" sldId="2147477571"/>
            <ac:spMk id="125" creationId="{61AF992F-A614-8697-1147-735082CDD1EA}"/>
          </ac:spMkLst>
        </pc:spChg>
        <pc:spChg chg="mod">
          <ac:chgData name="chris Khouri" userId="df07a299ba6016eb" providerId="LiveId" clId="{197A5C93-7ACD-1F46-9DBD-0573B6A2510B}" dt="2023-08-21T16:22:56.538" v="458" actId="404"/>
          <ac:spMkLst>
            <pc:docMk/>
            <pc:sldMk cId="2183675237" sldId="2147477571"/>
            <ac:spMk id="126" creationId="{18C5FEB3-9B58-EFB7-14A2-EBEEBB6AE153}"/>
          </ac:spMkLst>
        </pc:spChg>
        <pc:spChg chg="mod">
          <ac:chgData name="chris Khouri" userId="df07a299ba6016eb" providerId="LiveId" clId="{197A5C93-7ACD-1F46-9DBD-0573B6A2510B}" dt="2023-08-21T16:22:56.538" v="458" actId="404"/>
          <ac:spMkLst>
            <pc:docMk/>
            <pc:sldMk cId="2183675237" sldId="2147477571"/>
            <ac:spMk id="192" creationId="{090A5E06-3A3D-4301-1486-AAEFF6EBCFF4}"/>
          </ac:spMkLst>
        </pc:spChg>
        <pc:spChg chg="mod">
          <ac:chgData name="chris Khouri" userId="df07a299ba6016eb" providerId="LiveId" clId="{197A5C93-7ACD-1F46-9DBD-0573B6A2510B}" dt="2023-08-21T16:22:56.538" v="458" actId="404"/>
          <ac:spMkLst>
            <pc:docMk/>
            <pc:sldMk cId="2183675237" sldId="2147477571"/>
            <ac:spMk id="193" creationId="{5E6BD07D-7F2B-2060-5915-5C449559EF67}"/>
          </ac:spMkLst>
        </pc:spChg>
        <pc:spChg chg="mod">
          <ac:chgData name="chris Khouri" userId="df07a299ba6016eb" providerId="LiveId" clId="{197A5C93-7ACD-1F46-9DBD-0573B6A2510B}" dt="2023-08-21T16:22:56.538" v="458" actId="404"/>
          <ac:spMkLst>
            <pc:docMk/>
            <pc:sldMk cId="2183675237" sldId="2147477571"/>
            <ac:spMk id="195" creationId="{B6D2CB9A-37AC-992B-06BC-B8B77A93CA0D}"/>
          </ac:spMkLst>
        </pc:spChg>
        <pc:spChg chg="mod">
          <ac:chgData name="chris Khouri" userId="df07a299ba6016eb" providerId="LiveId" clId="{197A5C93-7ACD-1F46-9DBD-0573B6A2510B}" dt="2023-08-21T16:22:56.538" v="458" actId="404"/>
          <ac:spMkLst>
            <pc:docMk/>
            <pc:sldMk cId="2183675237" sldId="2147477571"/>
            <ac:spMk id="196" creationId="{C0486861-1824-5846-6080-DC838D94A9FD}"/>
          </ac:spMkLst>
        </pc:spChg>
        <pc:spChg chg="mod">
          <ac:chgData name="chris Khouri" userId="df07a299ba6016eb" providerId="LiveId" clId="{197A5C93-7ACD-1F46-9DBD-0573B6A2510B}" dt="2023-08-21T16:22:56.538" v="458" actId="404"/>
          <ac:spMkLst>
            <pc:docMk/>
            <pc:sldMk cId="2183675237" sldId="2147477571"/>
            <ac:spMk id="197" creationId="{DABC8B49-F799-C6D7-6AF1-F11B3C509F46}"/>
          </ac:spMkLst>
        </pc:spChg>
        <pc:spChg chg="mod">
          <ac:chgData name="chris Khouri" userId="df07a299ba6016eb" providerId="LiveId" clId="{197A5C93-7ACD-1F46-9DBD-0573B6A2510B}" dt="2023-08-21T16:23:38.198" v="467" actId="1035"/>
          <ac:spMkLst>
            <pc:docMk/>
            <pc:sldMk cId="2183675237" sldId="2147477571"/>
            <ac:spMk id="198" creationId="{F55AEAB1-5606-F579-6ABA-77E14A22AC1A}"/>
          </ac:spMkLst>
        </pc:spChg>
        <pc:spChg chg="mod">
          <ac:chgData name="chris Khouri" userId="df07a299ba6016eb" providerId="LiveId" clId="{197A5C93-7ACD-1F46-9DBD-0573B6A2510B}" dt="2023-08-21T16:23:38.198" v="467" actId="1035"/>
          <ac:spMkLst>
            <pc:docMk/>
            <pc:sldMk cId="2183675237" sldId="2147477571"/>
            <ac:spMk id="202" creationId="{160C1154-A591-9B24-1F53-F5D3CD92E438}"/>
          </ac:spMkLst>
        </pc:spChg>
        <pc:spChg chg="mod">
          <ac:chgData name="chris Khouri" userId="df07a299ba6016eb" providerId="LiveId" clId="{197A5C93-7ACD-1F46-9DBD-0573B6A2510B}" dt="2023-08-21T16:23:38.198" v="467" actId="1035"/>
          <ac:spMkLst>
            <pc:docMk/>
            <pc:sldMk cId="2183675237" sldId="2147477571"/>
            <ac:spMk id="203" creationId="{8B72CE0C-CE62-C2D1-8469-F36D14667B1E}"/>
          </ac:spMkLst>
        </pc:spChg>
        <pc:spChg chg="mod">
          <ac:chgData name="chris Khouri" userId="df07a299ba6016eb" providerId="LiveId" clId="{197A5C93-7ACD-1F46-9DBD-0573B6A2510B}" dt="2023-08-21T16:22:56.538" v="458" actId="404"/>
          <ac:spMkLst>
            <pc:docMk/>
            <pc:sldMk cId="2183675237" sldId="2147477571"/>
            <ac:spMk id="211" creationId="{B3E2E5AD-C76C-6A9C-833A-1775EDD8AEAC}"/>
          </ac:spMkLst>
        </pc:spChg>
        <pc:spChg chg="mod">
          <ac:chgData name="chris Khouri" userId="df07a299ba6016eb" providerId="LiveId" clId="{197A5C93-7ACD-1F46-9DBD-0573B6A2510B}" dt="2023-08-21T16:22:56.538" v="458" actId="404"/>
          <ac:spMkLst>
            <pc:docMk/>
            <pc:sldMk cId="2183675237" sldId="2147477571"/>
            <ac:spMk id="212" creationId="{2519E723-59D5-C81E-1B06-51B4C5F22B05}"/>
          </ac:spMkLst>
        </pc:spChg>
        <pc:spChg chg="mod">
          <ac:chgData name="chris Khouri" userId="df07a299ba6016eb" providerId="LiveId" clId="{197A5C93-7ACD-1F46-9DBD-0573B6A2510B}" dt="2023-08-21T16:23:53.001" v="469" actId="1076"/>
          <ac:spMkLst>
            <pc:docMk/>
            <pc:sldMk cId="2183675237" sldId="2147477571"/>
            <ac:spMk id="264" creationId="{582CB3B7-B57D-0D7A-BE94-C79DE5836DD8}"/>
          </ac:spMkLst>
        </pc:spChg>
        <pc:spChg chg="mod">
          <ac:chgData name="chris Khouri" userId="df07a299ba6016eb" providerId="LiveId" clId="{197A5C93-7ACD-1F46-9DBD-0573B6A2510B}" dt="2023-08-21T16:23:53.001" v="469" actId="1076"/>
          <ac:spMkLst>
            <pc:docMk/>
            <pc:sldMk cId="2183675237" sldId="2147477571"/>
            <ac:spMk id="265" creationId="{BF747DDC-0341-B575-F950-7B1AE4E10A64}"/>
          </ac:spMkLst>
        </pc:spChg>
        <pc:spChg chg="mod">
          <ac:chgData name="chris Khouri" userId="df07a299ba6016eb" providerId="LiveId" clId="{197A5C93-7ACD-1F46-9DBD-0573B6A2510B}" dt="2023-08-23T09:46:56.200" v="526" actId="5793"/>
          <ac:spMkLst>
            <pc:docMk/>
            <pc:sldMk cId="2183675237" sldId="2147477571"/>
            <ac:spMk id="266" creationId="{D814FB5C-9AFA-3C54-BF6D-35E5D0517EDD}"/>
          </ac:spMkLst>
        </pc:spChg>
        <pc:spChg chg="del mod">
          <ac:chgData name="chris Khouri" userId="df07a299ba6016eb" providerId="LiveId" clId="{197A5C93-7ACD-1F46-9DBD-0573B6A2510B}" dt="2023-08-23T09:46:46.609" v="520" actId="478"/>
          <ac:spMkLst>
            <pc:docMk/>
            <pc:sldMk cId="2183675237" sldId="2147477571"/>
            <ac:spMk id="267" creationId="{0E3CBC51-ACC8-841F-E78A-10B61F7978BB}"/>
          </ac:spMkLst>
        </pc:spChg>
        <pc:grpChg chg="add">
          <ac:chgData name="chris Khouri" userId="df07a299ba6016eb" providerId="LiveId" clId="{197A5C93-7ACD-1F46-9DBD-0573B6A2510B}" dt="2023-08-23T09:48:27.169" v="527" actId="164"/>
          <ac:grpSpMkLst>
            <pc:docMk/>
            <pc:sldMk cId="2183675237" sldId="2147477571"/>
            <ac:grpSpMk id="2" creationId="{D81766EE-6F50-5AA4-4535-153786A97B6F}"/>
          </ac:grpSpMkLst>
        </pc:grpChg>
        <pc:grpChg chg="mod">
          <ac:chgData name="chris Khouri" userId="df07a299ba6016eb" providerId="LiveId" clId="{197A5C93-7ACD-1F46-9DBD-0573B6A2510B}" dt="2023-08-21T16:23:44.308" v="468" actId="1076"/>
          <ac:grpSpMkLst>
            <pc:docMk/>
            <pc:sldMk cId="2183675237" sldId="2147477571"/>
            <ac:grpSpMk id="115" creationId="{59D61380-B3DE-A639-8FE2-C1F49E6818F0}"/>
          </ac:grpSpMkLst>
        </pc:grpChg>
        <pc:grpChg chg="mod">
          <ac:chgData name="chris Khouri" userId="df07a299ba6016eb" providerId="LiveId" clId="{197A5C93-7ACD-1F46-9DBD-0573B6A2510B}" dt="2023-08-21T16:23:18.172" v="461" actId="1076"/>
          <ac:grpSpMkLst>
            <pc:docMk/>
            <pc:sldMk cId="2183675237" sldId="2147477571"/>
            <ac:grpSpMk id="124" creationId="{143C5BA0-9A0D-5836-B3D1-ED4B61743DB9}"/>
          </ac:grpSpMkLst>
        </pc:grpChg>
        <pc:grpChg chg="mod">
          <ac:chgData name="chris Khouri" userId="df07a299ba6016eb" providerId="LiveId" clId="{197A5C93-7ACD-1F46-9DBD-0573B6A2510B}" dt="2023-08-21T16:22:56.538" v="458" actId="404"/>
          <ac:grpSpMkLst>
            <pc:docMk/>
            <pc:sldMk cId="2183675237" sldId="2147477571"/>
            <ac:grpSpMk id="127" creationId="{5538877A-3A99-6ABF-561A-D58AC75AA36B}"/>
          </ac:grpSpMkLst>
        </pc:grpChg>
        <pc:grpChg chg="mod">
          <ac:chgData name="chris Khouri" userId="df07a299ba6016eb" providerId="LiveId" clId="{197A5C93-7ACD-1F46-9DBD-0573B6A2510B}" dt="2023-08-21T16:23:30.868" v="463" actId="1076"/>
          <ac:grpSpMkLst>
            <pc:docMk/>
            <pc:sldMk cId="2183675237" sldId="2147477571"/>
            <ac:grpSpMk id="194" creationId="{704CE311-1388-84A2-1690-869494ACEC2F}"/>
          </ac:grpSpMkLst>
        </pc:grpChg>
        <pc:grpChg chg="mod">
          <ac:chgData name="chris Khouri" userId="df07a299ba6016eb" providerId="LiveId" clId="{197A5C93-7ACD-1F46-9DBD-0573B6A2510B}" dt="2023-08-21T16:23:38.198" v="467" actId="1035"/>
          <ac:grpSpMkLst>
            <pc:docMk/>
            <pc:sldMk cId="2183675237" sldId="2147477571"/>
            <ac:grpSpMk id="199" creationId="{A0295178-DB52-9D51-9CBE-672D2D5A774C}"/>
          </ac:grpSpMkLst>
        </pc:grpChg>
        <pc:grpChg chg="mod">
          <ac:chgData name="chris Khouri" userId="df07a299ba6016eb" providerId="LiveId" clId="{197A5C93-7ACD-1F46-9DBD-0573B6A2510B}" dt="2023-08-21T16:23:38.198" v="467" actId="1035"/>
          <ac:grpSpMkLst>
            <pc:docMk/>
            <pc:sldMk cId="2183675237" sldId="2147477571"/>
            <ac:grpSpMk id="200" creationId="{FD7F4985-9327-C3AD-9A76-18FA484949B3}"/>
          </ac:grpSpMkLst>
        </pc:grpChg>
        <pc:grpChg chg="mod">
          <ac:chgData name="chris Khouri" userId="df07a299ba6016eb" providerId="LiveId" clId="{197A5C93-7ACD-1F46-9DBD-0573B6A2510B}" dt="2023-08-21T16:23:25.556" v="462" actId="1076"/>
          <ac:grpSpMkLst>
            <pc:docMk/>
            <pc:sldMk cId="2183675237" sldId="2147477571"/>
            <ac:grpSpMk id="204" creationId="{1D4E7CBA-58B2-16FE-7F00-683CC157D062}"/>
          </ac:grpSpMkLst>
        </pc:grpChg>
        <pc:grpChg chg="mod">
          <ac:chgData name="chris Khouri" userId="df07a299ba6016eb" providerId="LiveId" clId="{197A5C93-7ACD-1F46-9DBD-0573B6A2510B}" dt="2023-08-21T16:22:56.538" v="458" actId="404"/>
          <ac:grpSpMkLst>
            <pc:docMk/>
            <pc:sldMk cId="2183675237" sldId="2147477571"/>
            <ac:grpSpMk id="205" creationId="{D6EE8ADD-C1F4-5A24-D6BE-5B8423104C2C}"/>
          </ac:grpSpMkLst>
        </pc:grpChg>
        <pc:picChg chg="mod">
          <ac:chgData name="chris Khouri" userId="df07a299ba6016eb" providerId="LiveId" clId="{197A5C93-7ACD-1F46-9DBD-0573B6A2510B}" dt="2023-08-21T16:23:38.198" v="467" actId="1035"/>
          <ac:picMkLst>
            <pc:docMk/>
            <pc:sldMk cId="2183675237" sldId="2147477571"/>
            <ac:picMk id="201" creationId="{6E1304DA-89E7-29D8-E9B1-1234CCECBFC0}"/>
          </ac:picMkLst>
        </pc:picChg>
        <pc:picChg chg="mod">
          <ac:chgData name="chris Khouri" userId="df07a299ba6016eb" providerId="LiveId" clId="{197A5C93-7ACD-1F46-9DBD-0573B6A2510B}" dt="2023-08-21T16:22:56.538" v="458" actId="404"/>
          <ac:picMkLst>
            <pc:docMk/>
            <pc:sldMk cId="2183675237" sldId="2147477571"/>
            <ac:picMk id="210" creationId="{FD027D61-4A36-7FA1-5AB5-0A9576AE13BB}"/>
          </ac:picMkLst>
        </pc:picChg>
        <pc:picChg chg="mod">
          <ac:chgData name="chris Khouri" userId="df07a299ba6016eb" providerId="LiveId" clId="{197A5C93-7ACD-1F46-9DBD-0573B6A2510B}" dt="2023-08-21T16:23:53.001" v="469" actId="1076"/>
          <ac:picMkLst>
            <pc:docMk/>
            <pc:sldMk cId="2183675237" sldId="2147477571"/>
            <ac:picMk id="263" creationId="{5EC7AE98-AFFF-95C6-997F-53229B7BFCB2}"/>
          </ac:picMkLst>
        </pc:picChg>
      </pc:sldChg>
      <pc:sldMasterChg chg="delSldLayout modSldLayout">
        <pc:chgData name="chris Khouri" userId="df07a299ba6016eb" providerId="LiveId" clId="{197A5C93-7ACD-1F46-9DBD-0573B6A2510B}" dt="2023-08-23T11:35:59.215" v="1541" actId="207"/>
        <pc:sldMasterMkLst>
          <pc:docMk/>
          <pc:sldMasterMk cId="2772353220" sldId="2147483788"/>
        </pc:sldMasterMkLst>
        <pc:sldLayoutChg chg="addSp delSp modSp mod">
          <pc:chgData name="chris Khouri" userId="df07a299ba6016eb" providerId="LiveId" clId="{197A5C93-7ACD-1F46-9DBD-0573B6A2510B}" dt="2023-08-23T11:31:12.830" v="1392"/>
          <pc:sldLayoutMkLst>
            <pc:docMk/>
            <pc:sldMasterMk cId="2772353220" sldId="2147483788"/>
            <pc:sldLayoutMk cId="1040889220" sldId="2147483659"/>
          </pc:sldLayoutMkLst>
          <pc:spChg chg="add del mod">
            <ac:chgData name="chris Khouri" userId="df07a299ba6016eb" providerId="LiveId" clId="{197A5C93-7ACD-1F46-9DBD-0573B6A2510B}" dt="2023-08-23T11:31:12.830" v="1392"/>
            <ac:spMkLst>
              <pc:docMk/>
              <pc:sldMasterMk cId="2772353220" sldId="2147483788"/>
              <pc:sldLayoutMk cId="1040889220" sldId="2147483659"/>
              <ac:spMk id="2" creationId="{6303F18C-118F-E482-CAC9-C2247E5311A3}"/>
            </ac:spMkLst>
          </pc:spChg>
          <pc:spChg chg="del mod">
            <ac:chgData name="chris Khouri" userId="df07a299ba6016eb" providerId="LiveId" clId="{197A5C93-7ACD-1F46-9DBD-0573B6A2510B}" dt="2023-08-23T11:31:06.162" v="1389" actId="478"/>
            <ac:spMkLst>
              <pc:docMk/>
              <pc:sldMasterMk cId="2772353220" sldId="2147483788"/>
              <pc:sldLayoutMk cId="1040889220" sldId="2147483659"/>
              <ac:spMk id="35" creationId="{8743489C-F3D0-216F-3E7C-C1B8E8A45833}"/>
            </ac:spMkLst>
          </pc:spChg>
        </pc:sldLayoutChg>
        <pc:sldLayoutChg chg="addSp delSp modSp mod">
          <pc:chgData name="chris Khouri" userId="df07a299ba6016eb" providerId="LiveId" clId="{197A5C93-7ACD-1F46-9DBD-0573B6A2510B}" dt="2023-08-23T11:30:22.846" v="1383"/>
          <pc:sldLayoutMkLst>
            <pc:docMk/>
            <pc:sldMasterMk cId="2772353220" sldId="2147483788"/>
            <pc:sldLayoutMk cId="4017426264" sldId="2147483793"/>
          </pc:sldLayoutMkLst>
          <pc:spChg chg="add del mod">
            <ac:chgData name="chris Khouri" userId="df07a299ba6016eb" providerId="LiveId" clId="{197A5C93-7ACD-1F46-9DBD-0573B6A2510B}" dt="2023-08-23T11:30:22.846" v="1383"/>
            <ac:spMkLst>
              <pc:docMk/>
              <pc:sldMasterMk cId="2772353220" sldId="2147483788"/>
              <pc:sldLayoutMk cId="4017426264" sldId="2147483793"/>
              <ac:spMk id="16" creationId="{E68991A0-1DC0-AF5E-A3EF-9BCE989F077B}"/>
            </ac:spMkLst>
          </pc:spChg>
        </pc:sldLayoutChg>
        <pc:sldLayoutChg chg="del">
          <pc:chgData name="chris Khouri" userId="df07a299ba6016eb" providerId="LiveId" clId="{197A5C93-7ACD-1F46-9DBD-0573B6A2510B}" dt="2023-08-21T11:23:58.193" v="10" actId="2696"/>
          <pc:sldLayoutMkLst>
            <pc:docMk/>
            <pc:sldMasterMk cId="2772353220" sldId="2147483788"/>
            <pc:sldLayoutMk cId="2119310522" sldId="2147483800"/>
          </pc:sldLayoutMkLst>
        </pc:sldLayoutChg>
        <pc:sldLayoutChg chg="del">
          <pc:chgData name="chris Khouri" userId="df07a299ba6016eb" providerId="LiveId" clId="{197A5C93-7ACD-1F46-9DBD-0573B6A2510B}" dt="2023-08-21T11:23:58.193" v="10" actId="2696"/>
          <pc:sldLayoutMkLst>
            <pc:docMk/>
            <pc:sldMasterMk cId="2772353220" sldId="2147483788"/>
            <pc:sldLayoutMk cId="2278033197" sldId="2147483801"/>
          </pc:sldLayoutMkLst>
        </pc:sldLayoutChg>
        <pc:sldLayoutChg chg="modSp mod">
          <pc:chgData name="chris Khouri" userId="df07a299ba6016eb" providerId="LiveId" clId="{197A5C93-7ACD-1F46-9DBD-0573B6A2510B}" dt="2023-08-23T11:35:59.215" v="1541" actId="207"/>
          <pc:sldLayoutMkLst>
            <pc:docMk/>
            <pc:sldMasterMk cId="2772353220" sldId="2147483788"/>
            <pc:sldLayoutMk cId="993720241" sldId="2147483802"/>
          </pc:sldLayoutMkLst>
          <pc:spChg chg="mod">
            <ac:chgData name="chris Khouri" userId="df07a299ba6016eb" providerId="LiveId" clId="{197A5C93-7ACD-1F46-9DBD-0573B6A2510B}" dt="2023-08-23T11:35:59.215" v="1541" actId="207"/>
            <ac:spMkLst>
              <pc:docMk/>
              <pc:sldMasterMk cId="2772353220" sldId="2147483788"/>
              <pc:sldLayoutMk cId="993720241" sldId="2147483802"/>
              <ac:spMk id="12" creationId="{D49D124B-FFC0-B34C-B155-F813D97ACD7E}"/>
            </ac:spMkLst>
          </pc:spChg>
        </pc:sldLayoutChg>
        <pc:sldLayoutChg chg="del">
          <pc:chgData name="chris Khouri" userId="df07a299ba6016eb" providerId="LiveId" clId="{197A5C93-7ACD-1F46-9DBD-0573B6A2510B}" dt="2023-08-21T11:24:05.683" v="11" actId="2696"/>
          <pc:sldLayoutMkLst>
            <pc:docMk/>
            <pc:sldMasterMk cId="2772353220" sldId="2147483788"/>
            <pc:sldLayoutMk cId="337492751" sldId="2147483803"/>
          </pc:sldLayoutMkLst>
        </pc:sldLayoutChg>
        <pc:sldLayoutChg chg="del">
          <pc:chgData name="chris Khouri" userId="df07a299ba6016eb" providerId="LiveId" clId="{197A5C93-7ACD-1F46-9DBD-0573B6A2510B}" dt="2023-08-21T11:24:05.683" v="11" actId="2696"/>
          <pc:sldLayoutMkLst>
            <pc:docMk/>
            <pc:sldMasterMk cId="2772353220" sldId="2147483788"/>
            <pc:sldLayoutMk cId="579694537" sldId="21474838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ECF0B-D27A-6A42-BB4D-C6BBE03C61B3}" type="datetimeFigureOut">
              <a:rPr lang="en-NL" smtClean="0"/>
              <a:t>29/08/2023</a:t>
            </a:fld>
            <a:endParaRPr lang="en-NL"/>
          </a:p>
        </p:txBody>
      </p:sp>
      <p:sp>
        <p:nvSpPr>
          <p:cNvPr id="4" name="Slide Image Placeholder 3"/>
          <p:cNvSpPr>
            <a:spLocks noGrp="1" noRot="1" noChangeAspect="1"/>
          </p:cNvSpPr>
          <p:nvPr>
            <p:ph type="sldImg" idx="2"/>
          </p:nvPr>
        </p:nvSpPr>
        <p:spPr>
          <a:xfrm>
            <a:off x="1562100" y="1143000"/>
            <a:ext cx="37338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327E-EDBD-034B-BFBF-403B5EC3476C}" type="slidenum">
              <a:rPr lang="en-NL" smtClean="0"/>
              <a:t>‹#›</a:t>
            </a:fld>
            <a:endParaRPr lang="en-NL"/>
          </a:p>
        </p:txBody>
      </p:sp>
    </p:spTree>
    <p:extLst>
      <p:ext uri="{BB962C8B-B14F-4D97-AF65-F5344CB8AC3E}">
        <p14:creationId xmlns:p14="http://schemas.microsoft.com/office/powerpoint/2010/main" val="356783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932327E-EDBD-034B-BFBF-403B5EC3476C}" type="slidenum">
              <a:rPr lang="en-NL" smtClean="0"/>
              <a:t>1</a:t>
            </a:fld>
            <a:endParaRPr lang="en-NL"/>
          </a:p>
        </p:txBody>
      </p:sp>
    </p:spTree>
    <p:extLst>
      <p:ext uri="{BB962C8B-B14F-4D97-AF65-F5344CB8AC3E}">
        <p14:creationId xmlns:p14="http://schemas.microsoft.com/office/powerpoint/2010/main" val="93755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6932327E-EDBD-034B-BFBF-403B5EC3476C}" type="slidenum">
              <a:rPr lang="en-NL" smtClean="0"/>
              <a:t>2</a:t>
            </a:fld>
            <a:endParaRPr lang="en-NL"/>
          </a:p>
        </p:txBody>
      </p:sp>
    </p:spTree>
    <p:extLst>
      <p:ext uri="{BB962C8B-B14F-4D97-AF65-F5344CB8AC3E}">
        <p14:creationId xmlns:p14="http://schemas.microsoft.com/office/powerpoint/2010/main" val="118928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a:t>
            </a:fld>
            <a:endParaRPr lang="en-US" dirty="0"/>
          </a:p>
        </p:txBody>
      </p:sp>
    </p:spTree>
    <p:extLst>
      <p:ext uri="{BB962C8B-B14F-4D97-AF65-F5344CB8AC3E}">
        <p14:creationId xmlns:p14="http://schemas.microsoft.com/office/powerpoint/2010/main" val="103076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9510"/>
            <a:ext cx="10363200" cy="3508998"/>
          </a:xfrm>
        </p:spPr>
        <p:txBody>
          <a:bodyPr anchor="b"/>
          <a:lstStyle>
            <a:lvl1pPr algn="ctr">
              <a:defRPr sz="8000"/>
            </a:lvl1pPr>
          </a:lstStyle>
          <a:p>
            <a:r>
              <a:rPr lang="en-GB"/>
              <a:t>Click to edit Master title style</a:t>
            </a:r>
            <a:endParaRPr lang="en-US" dirty="0"/>
          </a:p>
        </p:txBody>
      </p:sp>
      <p:sp>
        <p:nvSpPr>
          <p:cNvPr id="3" name="Subtitle 2"/>
          <p:cNvSpPr>
            <a:spLocks noGrp="1"/>
          </p:cNvSpPr>
          <p:nvPr>
            <p:ph type="subTitle" idx="1"/>
          </p:nvPr>
        </p:nvSpPr>
        <p:spPr>
          <a:xfrm>
            <a:off x="1524000" y="5293829"/>
            <a:ext cx="9144000" cy="2433434"/>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850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F958F407-68B9-C8C1-98FB-3E5284A83519}"/>
              </a:ext>
            </a:extLst>
          </p:cNvPr>
          <p:cNvSpPr/>
          <p:nvPr userDrawn="1"/>
        </p:nvSpPr>
        <p:spPr>
          <a:xfrm>
            <a:off x="0" y="268776"/>
            <a:ext cx="12192000" cy="2892246"/>
          </a:xfrm>
          <a:prstGeom prst="rect">
            <a:avLst/>
          </a:prstGeom>
          <a:solidFill>
            <a:srgbClr val="F0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sz="1800"/>
          </a:p>
        </p:txBody>
      </p:sp>
      <p:grpSp>
        <p:nvGrpSpPr>
          <p:cNvPr id="8" name="Group 7">
            <a:extLst>
              <a:ext uri="{FF2B5EF4-FFF2-40B4-BE49-F238E27FC236}">
                <a16:creationId xmlns:a16="http://schemas.microsoft.com/office/drawing/2014/main" id="{A84E566A-CF21-A98F-67E9-274EC351EF50}"/>
              </a:ext>
            </a:extLst>
          </p:cNvPr>
          <p:cNvGrpSpPr/>
          <p:nvPr userDrawn="1"/>
        </p:nvGrpSpPr>
        <p:grpSpPr>
          <a:xfrm>
            <a:off x="11380060" y="536617"/>
            <a:ext cx="431556" cy="946910"/>
            <a:chOff x="14788830" y="780074"/>
            <a:chExt cx="431556" cy="644299"/>
          </a:xfrm>
        </p:grpSpPr>
        <p:pic>
          <p:nvPicPr>
            <p:cNvPr id="9" name="object 2">
              <a:extLst>
                <a:ext uri="{FF2B5EF4-FFF2-40B4-BE49-F238E27FC236}">
                  <a16:creationId xmlns:a16="http://schemas.microsoft.com/office/drawing/2014/main" id="{4036FF83-E281-D60F-FC9C-3D9AE53953F3}"/>
                </a:ext>
              </a:extLst>
            </p:cNvPr>
            <p:cNvPicPr/>
            <p:nvPr/>
          </p:nvPicPr>
          <p:blipFill>
            <a:blip r:embed="rId2" cstate="print"/>
            <a:stretch>
              <a:fillRect/>
            </a:stretch>
          </p:blipFill>
          <p:spPr>
            <a:xfrm>
              <a:off x="14788830" y="780074"/>
              <a:ext cx="179565" cy="179552"/>
            </a:xfrm>
            <a:prstGeom prst="rect">
              <a:avLst/>
            </a:prstGeom>
          </p:spPr>
        </p:pic>
        <p:pic>
          <p:nvPicPr>
            <p:cNvPr id="10" name="object 3">
              <a:extLst>
                <a:ext uri="{FF2B5EF4-FFF2-40B4-BE49-F238E27FC236}">
                  <a16:creationId xmlns:a16="http://schemas.microsoft.com/office/drawing/2014/main" id="{C3DCE72C-3C2B-7DD5-31FB-C230A575E2D7}"/>
                </a:ext>
              </a:extLst>
            </p:cNvPr>
            <p:cNvPicPr/>
            <p:nvPr/>
          </p:nvPicPr>
          <p:blipFill>
            <a:blip r:embed="rId2" cstate="print"/>
            <a:stretch>
              <a:fillRect/>
            </a:stretch>
          </p:blipFill>
          <p:spPr>
            <a:xfrm>
              <a:off x="15040821" y="780074"/>
              <a:ext cx="179565" cy="179552"/>
            </a:xfrm>
            <a:prstGeom prst="rect">
              <a:avLst/>
            </a:prstGeom>
          </p:spPr>
        </p:pic>
        <p:pic>
          <p:nvPicPr>
            <p:cNvPr id="11" name="object 4">
              <a:extLst>
                <a:ext uri="{FF2B5EF4-FFF2-40B4-BE49-F238E27FC236}">
                  <a16:creationId xmlns:a16="http://schemas.microsoft.com/office/drawing/2014/main" id="{3CEFED8C-1972-34DD-1EA2-457F2E5131C6}"/>
                </a:ext>
              </a:extLst>
            </p:cNvPr>
            <p:cNvPicPr/>
            <p:nvPr/>
          </p:nvPicPr>
          <p:blipFill>
            <a:blip r:embed="rId2" cstate="print"/>
            <a:stretch>
              <a:fillRect/>
            </a:stretch>
          </p:blipFill>
          <p:spPr>
            <a:xfrm>
              <a:off x="14788830" y="1012451"/>
              <a:ext cx="179565" cy="179552"/>
            </a:xfrm>
            <a:prstGeom prst="rect">
              <a:avLst/>
            </a:prstGeom>
          </p:spPr>
        </p:pic>
        <p:pic>
          <p:nvPicPr>
            <p:cNvPr id="12" name="object 5">
              <a:extLst>
                <a:ext uri="{FF2B5EF4-FFF2-40B4-BE49-F238E27FC236}">
                  <a16:creationId xmlns:a16="http://schemas.microsoft.com/office/drawing/2014/main" id="{DE8B83BF-2E71-E98A-F4DF-84413ABBA07C}"/>
                </a:ext>
              </a:extLst>
            </p:cNvPr>
            <p:cNvPicPr/>
            <p:nvPr/>
          </p:nvPicPr>
          <p:blipFill>
            <a:blip r:embed="rId2" cstate="print"/>
            <a:stretch>
              <a:fillRect/>
            </a:stretch>
          </p:blipFill>
          <p:spPr>
            <a:xfrm>
              <a:off x="15040821" y="1012451"/>
              <a:ext cx="179565" cy="179552"/>
            </a:xfrm>
            <a:prstGeom prst="rect">
              <a:avLst/>
            </a:prstGeom>
          </p:spPr>
        </p:pic>
        <p:pic>
          <p:nvPicPr>
            <p:cNvPr id="13" name="object 6">
              <a:extLst>
                <a:ext uri="{FF2B5EF4-FFF2-40B4-BE49-F238E27FC236}">
                  <a16:creationId xmlns:a16="http://schemas.microsoft.com/office/drawing/2014/main" id="{AE6A4A15-1ADA-2E0A-1153-60C9D0EC2B56}"/>
                </a:ext>
              </a:extLst>
            </p:cNvPr>
            <p:cNvPicPr/>
            <p:nvPr/>
          </p:nvPicPr>
          <p:blipFill>
            <a:blip r:embed="rId3" cstate="print"/>
            <a:stretch>
              <a:fillRect/>
            </a:stretch>
          </p:blipFill>
          <p:spPr>
            <a:xfrm>
              <a:off x="15040821" y="1244821"/>
              <a:ext cx="179565" cy="179552"/>
            </a:xfrm>
            <a:prstGeom prst="rect">
              <a:avLst/>
            </a:prstGeom>
          </p:spPr>
        </p:pic>
      </p:grpSp>
    </p:spTree>
    <p:extLst>
      <p:ext uri="{BB962C8B-B14F-4D97-AF65-F5344CB8AC3E}">
        <p14:creationId xmlns:p14="http://schemas.microsoft.com/office/powerpoint/2010/main" val="258891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6615"/>
            <a:ext cx="2628900" cy="854151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536615"/>
            <a:ext cx="7734300" cy="854151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121">
            <a:extLst>
              <a:ext uri="{FF2B5EF4-FFF2-40B4-BE49-F238E27FC236}">
                <a16:creationId xmlns:a16="http://schemas.microsoft.com/office/drawing/2014/main" id="{3F6807CD-0461-4410-7B5B-CDDF859DFA28}"/>
              </a:ext>
            </a:extLst>
          </p:cNvPr>
          <p:cNvSpPr/>
          <p:nvPr userDrawn="1"/>
        </p:nvSpPr>
        <p:spPr>
          <a:xfrm>
            <a:off x="1" y="4842186"/>
            <a:ext cx="6619461"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9144000">
                <a:moveTo>
                  <a:pt x="0" y="0"/>
                </a:moveTo>
                <a:lnTo>
                  <a:pt x="2569718" y="0"/>
                </a:lnTo>
                <a:lnTo>
                  <a:pt x="9260078" y="9144000"/>
                </a:lnTo>
                <a:lnTo>
                  <a:pt x="0" y="9144000"/>
                </a:lnTo>
                <a:lnTo>
                  <a:pt x="0" y="0"/>
                </a:lnTo>
                <a:close/>
              </a:path>
            </a:pathLst>
          </a:custGeom>
          <a:solidFill>
            <a:srgbClr val="EFF9FB"/>
          </a:solidFill>
          <a:ln>
            <a:noFill/>
          </a:ln>
        </p:spPr>
        <p:txBody>
          <a:bodyPr wrap="square" rtlCol="0" anchor="ctr">
            <a:spAutoFit/>
          </a:bodyPr>
          <a:lstStyle/>
          <a:p>
            <a:pPr algn="l"/>
            <a:endParaRPr lang="en-JO" sz="1800" kern="0">
              <a:solidFill>
                <a:srgbClr val="212A61"/>
              </a:solidFill>
            </a:endParaRPr>
          </a:p>
        </p:txBody>
      </p:sp>
    </p:spTree>
    <p:extLst>
      <p:ext uri="{BB962C8B-B14F-4D97-AF65-F5344CB8AC3E}">
        <p14:creationId xmlns:p14="http://schemas.microsoft.com/office/powerpoint/2010/main" val="11271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Rectangle 121">
            <a:extLst>
              <a:ext uri="{FF2B5EF4-FFF2-40B4-BE49-F238E27FC236}">
                <a16:creationId xmlns:a16="http://schemas.microsoft.com/office/drawing/2014/main" id="{D49D124B-FFC0-B34C-B155-F813D97ACD7E}"/>
              </a:ext>
            </a:extLst>
          </p:cNvPr>
          <p:cNvSpPr/>
          <p:nvPr userDrawn="1"/>
        </p:nvSpPr>
        <p:spPr>
          <a:xfrm>
            <a:off x="-1" y="-2"/>
            <a:ext cx="7301346" cy="10079039"/>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9144000">
                <a:moveTo>
                  <a:pt x="0" y="0"/>
                </a:moveTo>
                <a:lnTo>
                  <a:pt x="2569718" y="0"/>
                </a:lnTo>
                <a:lnTo>
                  <a:pt x="9260078" y="9144000"/>
                </a:lnTo>
                <a:lnTo>
                  <a:pt x="0" y="9144000"/>
                </a:lnTo>
                <a:lnTo>
                  <a:pt x="0" y="0"/>
                </a:lnTo>
                <a:close/>
              </a:path>
            </a:pathLst>
          </a:custGeom>
          <a:solidFill>
            <a:srgbClr val="EFF9FB">
              <a:alpha val="55000"/>
            </a:srgbClr>
          </a:solidFill>
          <a:ln>
            <a:noFill/>
          </a:ln>
        </p:spPr>
        <p:txBody>
          <a:bodyPr wrap="square" rtlCol="0" anchor="ctr">
            <a:spAutoFit/>
          </a:bodyPr>
          <a:lstStyle/>
          <a:p>
            <a:pPr algn="l"/>
            <a:endParaRPr lang="en-JO" sz="1800" kern="0">
              <a:solidFill>
                <a:srgbClr val="212A61"/>
              </a:solidFill>
            </a:endParaRPr>
          </a:p>
        </p:txBody>
      </p:sp>
      <p:sp>
        <p:nvSpPr>
          <p:cNvPr id="13" name="Footer Placeholder 4">
            <a:extLst>
              <a:ext uri="{FF2B5EF4-FFF2-40B4-BE49-F238E27FC236}">
                <a16:creationId xmlns:a16="http://schemas.microsoft.com/office/drawing/2014/main" id="{CD195B18-95CF-ED53-4526-8158EDEDCA84}"/>
              </a:ext>
            </a:extLst>
          </p:cNvPr>
          <p:cNvSpPr>
            <a:spLocks noGrp="1"/>
          </p:cNvSpPr>
          <p:nvPr>
            <p:ph type="ftr" sz="quarter" idx="11"/>
          </p:nvPr>
        </p:nvSpPr>
        <p:spPr>
          <a:xfrm>
            <a:off x="-498764" y="9542423"/>
            <a:ext cx="4114800" cy="536615"/>
          </a:xfrm>
        </p:spPr>
        <p:txBody>
          <a:bodyPr/>
          <a:lstStyle>
            <a:lvl1pPr>
              <a:defRPr sz="1200"/>
            </a:lvl1pPr>
          </a:lstStyle>
          <a:p>
            <a:r>
              <a:rPr lang="en-GB"/>
              <a:t>Emircom LLC Confidential. Interal Use Only. All Rights Reserved 2023</a:t>
            </a:r>
            <a:endParaRPr lang="en-GB" dirty="0"/>
          </a:p>
        </p:txBody>
      </p:sp>
      <p:sp>
        <p:nvSpPr>
          <p:cNvPr id="6" name="Title 1">
            <a:extLst>
              <a:ext uri="{FF2B5EF4-FFF2-40B4-BE49-F238E27FC236}">
                <a16:creationId xmlns:a16="http://schemas.microsoft.com/office/drawing/2014/main" id="{1017B32E-797E-CF43-010D-FA7519EE1294}"/>
              </a:ext>
            </a:extLst>
          </p:cNvPr>
          <p:cNvSpPr>
            <a:spLocks noGrp="1"/>
          </p:cNvSpPr>
          <p:nvPr>
            <p:ph type="title" hasCustomPrompt="1"/>
          </p:nvPr>
        </p:nvSpPr>
        <p:spPr>
          <a:xfrm>
            <a:off x="619540" y="887195"/>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99372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21">
            <a:extLst>
              <a:ext uri="{FF2B5EF4-FFF2-40B4-BE49-F238E27FC236}">
                <a16:creationId xmlns:a16="http://schemas.microsoft.com/office/drawing/2014/main" id="{9425CACC-0372-194C-8D52-C3E68841822D}"/>
              </a:ext>
            </a:extLst>
          </p:cNvPr>
          <p:cNvSpPr/>
          <p:nvPr userDrawn="1"/>
        </p:nvSpPr>
        <p:spPr>
          <a:xfrm rot="10800000">
            <a:off x="8076448" y="3909052"/>
            <a:ext cx="4115552"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32943 w 9293021"/>
              <a:gd name="connsiteY0" fmla="*/ 3768439 h 12912439"/>
              <a:gd name="connsiteX1" fmla="*/ 0 w 9293021"/>
              <a:gd name="connsiteY1" fmla="*/ 0 h 12912439"/>
              <a:gd name="connsiteX2" fmla="*/ 9293021 w 9293021"/>
              <a:gd name="connsiteY2" fmla="*/ 12912439 h 12912439"/>
              <a:gd name="connsiteX3" fmla="*/ 32943 w 9293021"/>
              <a:gd name="connsiteY3" fmla="*/ 12912439 h 12912439"/>
              <a:gd name="connsiteX4" fmla="*/ 32943 w 9293021"/>
              <a:gd name="connsiteY4" fmla="*/ 3768439 h 12912439"/>
              <a:gd name="connsiteX0" fmla="*/ 0 w 9260078"/>
              <a:gd name="connsiteY0" fmla="*/ 3795550 h 12939550"/>
              <a:gd name="connsiteX1" fmla="*/ 21279 w 9260078"/>
              <a:gd name="connsiteY1" fmla="*/ 0 h 12939550"/>
              <a:gd name="connsiteX2" fmla="*/ 9260078 w 9260078"/>
              <a:gd name="connsiteY2" fmla="*/ 12939550 h 12939550"/>
              <a:gd name="connsiteX3" fmla="*/ 0 w 9260078"/>
              <a:gd name="connsiteY3" fmla="*/ 12939550 h 12939550"/>
              <a:gd name="connsiteX4" fmla="*/ 0 w 9260078"/>
              <a:gd name="connsiteY4" fmla="*/ 3795550 h 1293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12939550">
                <a:moveTo>
                  <a:pt x="0" y="3795550"/>
                </a:moveTo>
                <a:lnTo>
                  <a:pt x="21279" y="0"/>
                </a:lnTo>
                <a:lnTo>
                  <a:pt x="9260078" y="12939550"/>
                </a:lnTo>
                <a:lnTo>
                  <a:pt x="0" y="12939550"/>
                </a:lnTo>
                <a:lnTo>
                  <a:pt x="0" y="3795550"/>
                </a:lnTo>
                <a:close/>
              </a:path>
            </a:pathLst>
          </a:custGeom>
          <a:solidFill>
            <a:srgbClr val="F9F9F9"/>
          </a:solidFill>
          <a:ln>
            <a:noFill/>
          </a:ln>
        </p:spPr>
        <p:txBody>
          <a:bodyPr wrap="square" rtlCol="0" anchor="ctr">
            <a:spAutoFit/>
          </a:bodyPr>
          <a:lstStyle/>
          <a:p>
            <a:pPr algn="l"/>
            <a:endParaRPr lang="en-JO" sz="1800" kern="0">
              <a:solidFill>
                <a:srgbClr val="212A61"/>
              </a:solidFill>
            </a:endParaRPr>
          </a:p>
        </p:txBody>
      </p:sp>
      <p:sp>
        <p:nvSpPr>
          <p:cNvPr id="14" name="Rectangle 121">
            <a:extLst>
              <a:ext uri="{FF2B5EF4-FFF2-40B4-BE49-F238E27FC236}">
                <a16:creationId xmlns:a16="http://schemas.microsoft.com/office/drawing/2014/main" id="{41BF8EA7-023A-A846-9DE7-B23FEDC7B0B0}"/>
              </a:ext>
            </a:extLst>
          </p:cNvPr>
          <p:cNvSpPr/>
          <p:nvPr userDrawn="1"/>
        </p:nvSpPr>
        <p:spPr>
          <a:xfrm rot="10800000">
            <a:off x="8439042" y="3668962"/>
            <a:ext cx="3752958"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32943 w 9293021"/>
              <a:gd name="connsiteY0" fmla="*/ 3768439 h 12912439"/>
              <a:gd name="connsiteX1" fmla="*/ 0 w 9293021"/>
              <a:gd name="connsiteY1" fmla="*/ 0 h 12912439"/>
              <a:gd name="connsiteX2" fmla="*/ 9293021 w 9293021"/>
              <a:gd name="connsiteY2" fmla="*/ 12912439 h 12912439"/>
              <a:gd name="connsiteX3" fmla="*/ 32943 w 9293021"/>
              <a:gd name="connsiteY3" fmla="*/ 12912439 h 12912439"/>
              <a:gd name="connsiteX4" fmla="*/ 32943 w 9293021"/>
              <a:gd name="connsiteY4" fmla="*/ 3768439 h 12912439"/>
              <a:gd name="connsiteX0" fmla="*/ 0 w 9260078"/>
              <a:gd name="connsiteY0" fmla="*/ 3795550 h 12939550"/>
              <a:gd name="connsiteX1" fmla="*/ 21279 w 9260078"/>
              <a:gd name="connsiteY1" fmla="*/ 0 h 12939550"/>
              <a:gd name="connsiteX2" fmla="*/ 9260078 w 9260078"/>
              <a:gd name="connsiteY2" fmla="*/ 12939550 h 12939550"/>
              <a:gd name="connsiteX3" fmla="*/ 0 w 9260078"/>
              <a:gd name="connsiteY3" fmla="*/ 12939550 h 12939550"/>
              <a:gd name="connsiteX4" fmla="*/ 0 w 9260078"/>
              <a:gd name="connsiteY4" fmla="*/ 3795550 h 1293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12939550">
                <a:moveTo>
                  <a:pt x="0" y="3795550"/>
                </a:moveTo>
                <a:lnTo>
                  <a:pt x="21279" y="0"/>
                </a:lnTo>
                <a:lnTo>
                  <a:pt x="9260078" y="12939550"/>
                </a:lnTo>
                <a:lnTo>
                  <a:pt x="0" y="12939550"/>
                </a:lnTo>
                <a:lnTo>
                  <a:pt x="0" y="3795550"/>
                </a:lnTo>
                <a:close/>
              </a:path>
            </a:pathLst>
          </a:custGeom>
          <a:solidFill>
            <a:srgbClr val="EFF9FB"/>
          </a:solidFill>
          <a:ln>
            <a:noFill/>
          </a:ln>
        </p:spPr>
        <p:txBody>
          <a:bodyPr wrap="square" rtlCol="0" anchor="ctr">
            <a:spAutoFit/>
          </a:bodyPr>
          <a:lstStyle/>
          <a:p>
            <a:pPr algn="l"/>
            <a:endParaRPr lang="en-JO" sz="1800" kern="0">
              <a:solidFill>
                <a:srgbClr val="212A61"/>
              </a:solidFill>
            </a:endParaRPr>
          </a:p>
        </p:txBody>
      </p:sp>
      <p:grpSp>
        <p:nvGrpSpPr>
          <p:cNvPr id="2" name="Group 1">
            <a:extLst>
              <a:ext uri="{FF2B5EF4-FFF2-40B4-BE49-F238E27FC236}">
                <a16:creationId xmlns:a16="http://schemas.microsoft.com/office/drawing/2014/main" id="{284DC928-13DB-734F-B8C1-398F5CA4BB40}"/>
              </a:ext>
            </a:extLst>
          </p:cNvPr>
          <p:cNvGrpSpPr/>
          <p:nvPr userDrawn="1"/>
        </p:nvGrpSpPr>
        <p:grpSpPr>
          <a:xfrm>
            <a:off x="172122" y="2784352"/>
            <a:ext cx="5208104" cy="5887910"/>
            <a:chOff x="0" y="2040572"/>
            <a:chExt cx="7550379" cy="5808028"/>
          </a:xfrm>
        </p:grpSpPr>
        <p:sp>
          <p:nvSpPr>
            <p:cNvPr id="12" name="Rectangle 11">
              <a:extLst>
                <a:ext uri="{FF2B5EF4-FFF2-40B4-BE49-F238E27FC236}">
                  <a16:creationId xmlns:a16="http://schemas.microsoft.com/office/drawing/2014/main" id="{50969EE7-2FF3-6245-9E2F-D77ECEF808D5}"/>
                </a:ext>
              </a:extLst>
            </p:cNvPr>
            <p:cNvSpPr/>
            <p:nvPr userDrawn="1"/>
          </p:nvSpPr>
          <p:spPr>
            <a:xfrm>
              <a:off x="0" y="2040572"/>
              <a:ext cx="7550379" cy="5808028"/>
            </a:xfrm>
            <a:prstGeom prst="rect">
              <a:avLst/>
            </a:prstGeom>
            <a:solidFill>
              <a:srgbClr val="EFF9F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solidFill>
                  <a:srgbClr val="F9F9F9"/>
                </a:solidFill>
                <a:latin typeface="Lato Light"/>
              </a:endParaRPr>
            </a:p>
          </p:txBody>
        </p:sp>
        <p:sp>
          <p:nvSpPr>
            <p:cNvPr id="15" name="Rectangle 14">
              <a:extLst>
                <a:ext uri="{FF2B5EF4-FFF2-40B4-BE49-F238E27FC236}">
                  <a16:creationId xmlns:a16="http://schemas.microsoft.com/office/drawing/2014/main" id="{EFA57984-AB30-304B-AF17-4FCA24E107DE}"/>
                </a:ext>
              </a:extLst>
            </p:cNvPr>
            <p:cNvSpPr/>
            <p:nvPr userDrawn="1"/>
          </p:nvSpPr>
          <p:spPr>
            <a:xfrm>
              <a:off x="7422399" y="2040572"/>
              <a:ext cx="127980" cy="5808028"/>
            </a:xfrm>
            <a:prstGeom prst="rect">
              <a:avLst/>
            </a:prstGeom>
            <a:solidFill>
              <a:srgbClr val="212A61">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latin typeface="Lato Light"/>
              </a:endParaRPr>
            </a:p>
          </p:txBody>
        </p:sp>
      </p:grpSp>
      <p:sp>
        <p:nvSpPr>
          <p:cNvPr id="24" name="Footer Placeholder 4">
            <a:extLst>
              <a:ext uri="{FF2B5EF4-FFF2-40B4-BE49-F238E27FC236}">
                <a16:creationId xmlns:a16="http://schemas.microsoft.com/office/drawing/2014/main" id="{B2252F78-3D22-33ED-CF38-DB135E99D411}"/>
              </a:ext>
            </a:extLst>
          </p:cNvPr>
          <p:cNvSpPr txBox="1">
            <a:spLocks/>
          </p:cNvSpPr>
          <p:nvPr userDrawn="1"/>
        </p:nvSpPr>
        <p:spPr>
          <a:xfrm>
            <a:off x="152830" y="9569831"/>
            <a:ext cx="4114800" cy="53661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a:t>Emircom LLC All Rights Reserved 2022</a:t>
            </a:r>
          </a:p>
        </p:txBody>
      </p:sp>
      <p:sp>
        <p:nvSpPr>
          <p:cNvPr id="22" name="Content Placeholder 2">
            <a:extLst>
              <a:ext uri="{FF2B5EF4-FFF2-40B4-BE49-F238E27FC236}">
                <a16:creationId xmlns:a16="http://schemas.microsoft.com/office/drawing/2014/main" id="{214E96BD-4BD6-E8FF-4EC1-BF144353C2B0}"/>
              </a:ext>
            </a:extLst>
          </p:cNvPr>
          <p:cNvSpPr>
            <a:spLocks noGrp="1"/>
          </p:cNvSpPr>
          <p:nvPr>
            <p:ph idx="12"/>
          </p:nvPr>
        </p:nvSpPr>
        <p:spPr>
          <a:xfrm>
            <a:off x="152830" y="2824832"/>
            <a:ext cx="5158410" cy="580695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F95FE575-DA16-40E3-0293-3968C211ECF6}"/>
              </a:ext>
            </a:extLst>
          </p:cNvPr>
          <p:cNvSpPr>
            <a:spLocks noGrp="1"/>
          </p:cNvSpPr>
          <p:nvPr>
            <p:ph idx="13"/>
          </p:nvPr>
        </p:nvSpPr>
        <p:spPr>
          <a:xfrm>
            <a:off x="5497242" y="2784355"/>
            <a:ext cx="5637897" cy="580695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3" name="Group 22">
            <a:extLst>
              <a:ext uri="{FF2B5EF4-FFF2-40B4-BE49-F238E27FC236}">
                <a16:creationId xmlns:a16="http://schemas.microsoft.com/office/drawing/2014/main" id="{F01FA62C-EC52-661A-6627-258D568B72AB}"/>
              </a:ext>
            </a:extLst>
          </p:cNvPr>
          <p:cNvGrpSpPr/>
          <p:nvPr userDrawn="1"/>
        </p:nvGrpSpPr>
        <p:grpSpPr>
          <a:xfrm>
            <a:off x="11380060" y="536617"/>
            <a:ext cx="431556" cy="946910"/>
            <a:chOff x="14788830" y="780074"/>
            <a:chExt cx="431556" cy="644299"/>
          </a:xfrm>
        </p:grpSpPr>
        <p:pic>
          <p:nvPicPr>
            <p:cNvPr id="26" name="object 2">
              <a:extLst>
                <a:ext uri="{FF2B5EF4-FFF2-40B4-BE49-F238E27FC236}">
                  <a16:creationId xmlns:a16="http://schemas.microsoft.com/office/drawing/2014/main" id="{2E9A5AA4-3B46-67D3-2329-F3C3F8DF10B5}"/>
                </a:ext>
              </a:extLst>
            </p:cNvPr>
            <p:cNvPicPr/>
            <p:nvPr/>
          </p:nvPicPr>
          <p:blipFill>
            <a:blip r:embed="rId2" cstate="print"/>
            <a:stretch>
              <a:fillRect/>
            </a:stretch>
          </p:blipFill>
          <p:spPr>
            <a:xfrm>
              <a:off x="14788830" y="780074"/>
              <a:ext cx="179565" cy="179552"/>
            </a:xfrm>
            <a:prstGeom prst="rect">
              <a:avLst/>
            </a:prstGeom>
          </p:spPr>
        </p:pic>
        <p:pic>
          <p:nvPicPr>
            <p:cNvPr id="27" name="object 3">
              <a:extLst>
                <a:ext uri="{FF2B5EF4-FFF2-40B4-BE49-F238E27FC236}">
                  <a16:creationId xmlns:a16="http://schemas.microsoft.com/office/drawing/2014/main" id="{A5EBE1E1-A3EE-8F02-FEAB-AA2C1A8F3F1F}"/>
                </a:ext>
              </a:extLst>
            </p:cNvPr>
            <p:cNvPicPr/>
            <p:nvPr/>
          </p:nvPicPr>
          <p:blipFill>
            <a:blip r:embed="rId2" cstate="print"/>
            <a:stretch>
              <a:fillRect/>
            </a:stretch>
          </p:blipFill>
          <p:spPr>
            <a:xfrm>
              <a:off x="15040821" y="780074"/>
              <a:ext cx="179565" cy="179552"/>
            </a:xfrm>
            <a:prstGeom prst="rect">
              <a:avLst/>
            </a:prstGeom>
          </p:spPr>
        </p:pic>
        <p:pic>
          <p:nvPicPr>
            <p:cNvPr id="28" name="object 4">
              <a:extLst>
                <a:ext uri="{FF2B5EF4-FFF2-40B4-BE49-F238E27FC236}">
                  <a16:creationId xmlns:a16="http://schemas.microsoft.com/office/drawing/2014/main" id="{60593411-2474-528D-A814-8472E4ACDB9C}"/>
                </a:ext>
              </a:extLst>
            </p:cNvPr>
            <p:cNvPicPr/>
            <p:nvPr/>
          </p:nvPicPr>
          <p:blipFill>
            <a:blip r:embed="rId2" cstate="print"/>
            <a:stretch>
              <a:fillRect/>
            </a:stretch>
          </p:blipFill>
          <p:spPr>
            <a:xfrm>
              <a:off x="14788830" y="1012451"/>
              <a:ext cx="179565" cy="179552"/>
            </a:xfrm>
            <a:prstGeom prst="rect">
              <a:avLst/>
            </a:prstGeom>
          </p:spPr>
        </p:pic>
        <p:pic>
          <p:nvPicPr>
            <p:cNvPr id="29" name="object 5">
              <a:extLst>
                <a:ext uri="{FF2B5EF4-FFF2-40B4-BE49-F238E27FC236}">
                  <a16:creationId xmlns:a16="http://schemas.microsoft.com/office/drawing/2014/main" id="{C1E12FCB-020B-36E2-9315-DD5F0EB40AE2}"/>
                </a:ext>
              </a:extLst>
            </p:cNvPr>
            <p:cNvPicPr/>
            <p:nvPr/>
          </p:nvPicPr>
          <p:blipFill>
            <a:blip r:embed="rId2" cstate="print"/>
            <a:stretch>
              <a:fillRect/>
            </a:stretch>
          </p:blipFill>
          <p:spPr>
            <a:xfrm>
              <a:off x="15040821" y="1012451"/>
              <a:ext cx="179565" cy="179552"/>
            </a:xfrm>
            <a:prstGeom prst="rect">
              <a:avLst/>
            </a:prstGeom>
          </p:spPr>
        </p:pic>
        <p:pic>
          <p:nvPicPr>
            <p:cNvPr id="30" name="object 6">
              <a:extLst>
                <a:ext uri="{FF2B5EF4-FFF2-40B4-BE49-F238E27FC236}">
                  <a16:creationId xmlns:a16="http://schemas.microsoft.com/office/drawing/2014/main" id="{966DDA86-8755-FE01-9D7E-8C5C3B033735}"/>
                </a:ext>
              </a:extLst>
            </p:cNvPr>
            <p:cNvPicPr/>
            <p:nvPr/>
          </p:nvPicPr>
          <p:blipFill>
            <a:blip r:embed="rId3" cstate="print"/>
            <a:stretch>
              <a:fillRect/>
            </a:stretch>
          </p:blipFill>
          <p:spPr>
            <a:xfrm>
              <a:off x="15040821" y="1244821"/>
              <a:ext cx="179565" cy="179552"/>
            </a:xfrm>
            <a:prstGeom prst="rect">
              <a:avLst/>
            </a:prstGeom>
          </p:spPr>
        </p:pic>
      </p:grpSp>
      <p:sp>
        <p:nvSpPr>
          <p:cNvPr id="3" name="TextBox 2">
            <a:extLst>
              <a:ext uri="{FF2B5EF4-FFF2-40B4-BE49-F238E27FC236}">
                <a16:creationId xmlns:a16="http://schemas.microsoft.com/office/drawing/2014/main" id="{840D6C84-6B78-E8CB-5631-FFAC80D0A152}"/>
              </a:ext>
            </a:extLst>
          </p:cNvPr>
          <p:cNvSpPr txBox="1"/>
          <p:nvPr userDrawn="1"/>
        </p:nvSpPr>
        <p:spPr>
          <a:xfrm>
            <a:off x="11811622" y="9436915"/>
            <a:ext cx="184731" cy="369332"/>
          </a:xfrm>
          <a:prstGeom prst="rect">
            <a:avLst/>
          </a:prstGeom>
          <a:noFill/>
        </p:spPr>
        <p:txBody>
          <a:bodyPr wrap="none" rtlCol="0">
            <a:spAutoFit/>
          </a:bodyPr>
          <a:lstStyle/>
          <a:p>
            <a:endParaRPr lang="en-NL" sz="1800"/>
          </a:p>
        </p:txBody>
      </p:sp>
      <p:sp>
        <p:nvSpPr>
          <p:cNvPr id="19" name="Title 1">
            <a:extLst>
              <a:ext uri="{FF2B5EF4-FFF2-40B4-BE49-F238E27FC236}">
                <a16:creationId xmlns:a16="http://schemas.microsoft.com/office/drawing/2014/main" id="{4A96E9F3-3DD6-D2A1-038F-0EF7E6BF20E2}"/>
              </a:ext>
            </a:extLst>
          </p:cNvPr>
          <p:cNvSpPr>
            <a:spLocks noGrp="1"/>
          </p:cNvSpPr>
          <p:nvPr>
            <p:ph type="title" hasCustomPrompt="1"/>
          </p:nvPr>
        </p:nvSpPr>
        <p:spPr>
          <a:xfrm>
            <a:off x="152830" y="886292"/>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256849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4" name="Rectangle 121">
            <a:extLst>
              <a:ext uri="{FF2B5EF4-FFF2-40B4-BE49-F238E27FC236}">
                <a16:creationId xmlns:a16="http://schemas.microsoft.com/office/drawing/2014/main" id="{38C83884-CEEE-1544-8192-7A3ACCCCE6E9}"/>
              </a:ext>
            </a:extLst>
          </p:cNvPr>
          <p:cNvSpPr/>
          <p:nvPr userDrawn="1"/>
        </p:nvSpPr>
        <p:spPr>
          <a:xfrm rot="10800000">
            <a:off x="5256880" y="4854854"/>
            <a:ext cx="6945059"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9144000">
                <a:moveTo>
                  <a:pt x="0" y="0"/>
                </a:moveTo>
                <a:lnTo>
                  <a:pt x="2569718" y="0"/>
                </a:lnTo>
                <a:lnTo>
                  <a:pt x="9260078" y="9144000"/>
                </a:lnTo>
                <a:lnTo>
                  <a:pt x="0" y="9144000"/>
                </a:lnTo>
                <a:lnTo>
                  <a:pt x="0" y="0"/>
                </a:lnTo>
                <a:close/>
              </a:path>
            </a:pathLst>
          </a:custGeom>
          <a:solidFill>
            <a:srgbClr val="F0FAFC"/>
          </a:solidFill>
          <a:ln>
            <a:noFill/>
          </a:ln>
        </p:spPr>
        <p:txBody>
          <a:bodyPr wrap="square" rtlCol="0" anchor="ctr">
            <a:spAutoFit/>
          </a:bodyPr>
          <a:lstStyle/>
          <a:p>
            <a:pPr algn="l"/>
            <a:endParaRPr lang="en-JO" sz="1800" kern="0">
              <a:solidFill>
                <a:srgbClr val="212A61"/>
              </a:solidFill>
            </a:endParaRPr>
          </a:p>
        </p:txBody>
      </p:sp>
      <p:sp>
        <p:nvSpPr>
          <p:cNvPr id="13" name="Holder 3">
            <a:extLst>
              <a:ext uri="{FF2B5EF4-FFF2-40B4-BE49-F238E27FC236}">
                <a16:creationId xmlns:a16="http://schemas.microsoft.com/office/drawing/2014/main" id="{F536A92B-8443-8447-893E-B883D14C3280}"/>
              </a:ext>
            </a:extLst>
          </p:cNvPr>
          <p:cNvSpPr>
            <a:spLocks noGrp="1"/>
          </p:cNvSpPr>
          <p:nvPr>
            <p:ph sz="half" idx="2"/>
          </p:nvPr>
        </p:nvSpPr>
        <p:spPr>
          <a:xfrm>
            <a:off x="6319081" y="2815358"/>
            <a:ext cx="4117009" cy="508857"/>
          </a:xfrm>
          <a:prstGeom prst="rect">
            <a:avLst/>
          </a:prstGeom>
          <a:ln>
            <a:noFill/>
          </a:ln>
        </p:spPr>
        <p:txBody>
          <a:bodyPr wrap="square" lIns="0" tIns="0" rIns="0" bIns="0">
            <a:spAutoFit/>
          </a:bodyPr>
          <a:lstStyle>
            <a:lvl1pPr marL="0" algn="l" rtl="0">
              <a:defRPr/>
            </a:lvl1pPr>
          </a:lstStyle>
          <a:p>
            <a:pPr marL="0" algn="l" rtl="0"/>
            <a:endParaRPr dirty="0"/>
          </a:p>
        </p:txBody>
      </p:sp>
      <p:sp>
        <p:nvSpPr>
          <p:cNvPr id="14" name="Footer Placeholder 4">
            <a:extLst>
              <a:ext uri="{FF2B5EF4-FFF2-40B4-BE49-F238E27FC236}">
                <a16:creationId xmlns:a16="http://schemas.microsoft.com/office/drawing/2014/main" id="{B0578CB1-4511-1DE0-DD2B-2805521E2C89}"/>
              </a:ext>
            </a:extLst>
          </p:cNvPr>
          <p:cNvSpPr txBox="1">
            <a:spLocks/>
          </p:cNvSpPr>
          <p:nvPr userDrawn="1"/>
        </p:nvSpPr>
        <p:spPr>
          <a:xfrm>
            <a:off x="597838" y="9542426"/>
            <a:ext cx="4114800" cy="53661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dirty="0"/>
              <a:t>Emircom LLC All Rights Reserved 2022</a:t>
            </a:r>
          </a:p>
        </p:txBody>
      </p:sp>
      <p:sp>
        <p:nvSpPr>
          <p:cNvPr id="15" name="Content Placeholder 2">
            <a:extLst>
              <a:ext uri="{FF2B5EF4-FFF2-40B4-BE49-F238E27FC236}">
                <a16:creationId xmlns:a16="http://schemas.microsoft.com/office/drawing/2014/main" id="{FCB33863-CBB9-AC0E-491E-3F0E23626D95}"/>
              </a:ext>
            </a:extLst>
          </p:cNvPr>
          <p:cNvSpPr>
            <a:spLocks noGrp="1"/>
          </p:cNvSpPr>
          <p:nvPr>
            <p:ph idx="12"/>
          </p:nvPr>
        </p:nvSpPr>
        <p:spPr>
          <a:xfrm>
            <a:off x="597838" y="2815357"/>
            <a:ext cx="5158410" cy="580695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9" name="Group 28">
            <a:extLst>
              <a:ext uri="{FF2B5EF4-FFF2-40B4-BE49-F238E27FC236}">
                <a16:creationId xmlns:a16="http://schemas.microsoft.com/office/drawing/2014/main" id="{04EA09A5-1E80-D565-4683-03AD02D90035}"/>
              </a:ext>
            </a:extLst>
          </p:cNvPr>
          <p:cNvGrpSpPr/>
          <p:nvPr userDrawn="1"/>
        </p:nvGrpSpPr>
        <p:grpSpPr>
          <a:xfrm>
            <a:off x="11380060" y="536617"/>
            <a:ext cx="431556" cy="946910"/>
            <a:chOff x="14788830" y="780074"/>
            <a:chExt cx="431556" cy="644299"/>
          </a:xfrm>
        </p:grpSpPr>
        <p:pic>
          <p:nvPicPr>
            <p:cNvPr id="30" name="object 2">
              <a:extLst>
                <a:ext uri="{FF2B5EF4-FFF2-40B4-BE49-F238E27FC236}">
                  <a16:creationId xmlns:a16="http://schemas.microsoft.com/office/drawing/2014/main" id="{51849DFA-A83C-C24D-A2F7-CEC7B2854F4E}"/>
                </a:ext>
              </a:extLst>
            </p:cNvPr>
            <p:cNvPicPr/>
            <p:nvPr/>
          </p:nvPicPr>
          <p:blipFill>
            <a:blip r:embed="rId2" cstate="print"/>
            <a:stretch>
              <a:fillRect/>
            </a:stretch>
          </p:blipFill>
          <p:spPr>
            <a:xfrm>
              <a:off x="14788830" y="780074"/>
              <a:ext cx="179565" cy="179552"/>
            </a:xfrm>
            <a:prstGeom prst="rect">
              <a:avLst/>
            </a:prstGeom>
          </p:spPr>
        </p:pic>
        <p:pic>
          <p:nvPicPr>
            <p:cNvPr id="31" name="object 3">
              <a:extLst>
                <a:ext uri="{FF2B5EF4-FFF2-40B4-BE49-F238E27FC236}">
                  <a16:creationId xmlns:a16="http://schemas.microsoft.com/office/drawing/2014/main" id="{047A3FC2-968C-3850-F780-58343AB445AB}"/>
                </a:ext>
              </a:extLst>
            </p:cNvPr>
            <p:cNvPicPr/>
            <p:nvPr/>
          </p:nvPicPr>
          <p:blipFill>
            <a:blip r:embed="rId2" cstate="print"/>
            <a:stretch>
              <a:fillRect/>
            </a:stretch>
          </p:blipFill>
          <p:spPr>
            <a:xfrm>
              <a:off x="15040821" y="780074"/>
              <a:ext cx="179565" cy="179552"/>
            </a:xfrm>
            <a:prstGeom prst="rect">
              <a:avLst/>
            </a:prstGeom>
          </p:spPr>
        </p:pic>
        <p:pic>
          <p:nvPicPr>
            <p:cNvPr id="32" name="object 4">
              <a:extLst>
                <a:ext uri="{FF2B5EF4-FFF2-40B4-BE49-F238E27FC236}">
                  <a16:creationId xmlns:a16="http://schemas.microsoft.com/office/drawing/2014/main" id="{2644E48B-5323-6B1D-0DE4-475434239665}"/>
                </a:ext>
              </a:extLst>
            </p:cNvPr>
            <p:cNvPicPr/>
            <p:nvPr/>
          </p:nvPicPr>
          <p:blipFill>
            <a:blip r:embed="rId2" cstate="print"/>
            <a:stretch>
              <a:fillRect/>
            </a:stretch>
          </p:blipFill>
          <p:spPr>
            <a:xfrm>
              <a:off x="14788830" y="1012451"/>
              <a:ext cx="179565" cy="179552"/>
            </a:xfrm>
            <a:prstGeom prst="rect">
              <a:avLst/>
            </a:prstGeom>
          </p:spPr>
        </p:pic>
        <p:pic>
          <p:nvPicPr>
            <p:cNvPr id="33" name="object 5">
              <a:extLst>
                <a:ext uri="{FF2B5EF4-FFF2-40B4-BE49-F238E27FC236}">
                  <a16:creationId xmlns:a16="http://schemas.microsoft.com/office/drawing/2014/main" id="{925CC9E8-C8C3-24BB-DB4C-2C47BC98F289}"/>
                </a:ext>
              </a:extLst>
            </p:cNvPr>
            <p:cNvPicPr/>
            <p:nvPr/>
          </p:nvPicPr>
          <p:blipFill>
            <a:blip r:embed="rId2" cstate="print"/>
            <a:stretch>
              <a:fillRect/>
            </a:stretch>
          </p:blipFill>
          <p:spPr>
            <a:xfrm>
              <a:off x="15040821" y="1012451"/>
              <a:ext cx="179565" cy="179552"/>
            </a:xfrm>
            <a:prstGeom prst="rect">
              <a:avLst/>
            </a:prstGeom>
          </p:spPr>
        </p:pic>
        <p:pic>
          <p:nvPicPr>
            <p:cNvPr id="34" name="object 6">
              <a:extLst>
                <a:ext uri="{FF2B5EF4-FFF2-40B4-BE49-F238E27FC236}">
                  <a16:creationId xmlns:a16="http://schemas.microsoft.com/office/drawing/2014/main" id="{29287A8D-AEC2-339B-63EB-FB958CEDC682}"/>
                </a:ext>
              </a:extLst>
            </p:cNvPr>
            <p:cNvPicPr/>
            <p:nvPr/>
          </p:nvPicPr>
          <p:blipFill>
            <a:blip r:embed="rId3" cstate="print"/>
            <a:stretch>
              <a:fillRect/>
            </a:stretch>
          </p:blipFill>
          <p:spPr>
            <a:xfrm>
              <a:off x="15040821" y="1244821"/>
              <a:ext cx="179565" cy="179552"/>
            </a:xfrm>
            <a:prstGeom prst="rect">
              <a:avLst/>
            </a:prstGeom>
          </p:spPr>
        </p:pic>
      </p:grpSp>
      <p:sp>
        <p:nvSpPr>
          <p:cNvPr id="16" name="Title 1">
            <a:extLst>
              <a:ext uri="{FF2B5EF4-FFF2-40B4-BE49-F238E27FC236}">
                <a16:creationId xmlns:a16="http://schemas.microsoft.com/office/drawing/2014/main" id="{4E3CAAAF-8BC9-A4AE-B1A4-7592A48F18BB}"/>
              </a:ext>
            </a:extLst>
          </p:cNvPr>
          <p:cNvSpPr>
            <a:spLocks noGrp="1"/>
          </p:cNvSpPr>
          <p:nvPr>
            <p:ph type="title" hasCustomPrompt="1"/>
          </p:nvPr>
        </p:nvSpPr>
        <p:spPr>
          <a:xfrm>
            <a:off x="619540" y="887195"/>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104088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Title 1">
            <a:extLst>
              <a:ext uri="{FF2B5EF4-FFF2-40B4-BE49-F238E27FC236}">
                <a16:creationId xmlns:a16="http://schemas.microsoft.com/office/drawing/2014/main" id="{FE277FBD-BF7A-A744-E322-A6A0ED541D1F}"/>
              </a:ext>
            </a:extLst>
          </p:cNvPr>
          <p:cNvSpPr>
            <a:spLocks noGrp="1"/>
          </p:cNvSpPr>
          <p:nvPr>
            <p:ph type="title" hasCustomPrompt="1"/>
          </p:nvPr>
        </p:nvSpPr>
        <p:spPr>
          <a:xfrm>
            <a:off x="838200" y="922821"/>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404276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683077"/>
            <a:ext cx="5181600" cy="639505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683077"/>
            <a:ext cx="5181600" cy="639505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Emircom LLC Confidential. Interal Use Only. All Rights Reserved 2023</a:t>
            </a:r>
            <a:endParaRPr lang="en-GB" dirty="0"/>
          </a:p>
        </p:txBody>
      </p:sp>
      <p:sp>
        <p:nvSpPr>
          <p:cNvPr id="7" name="Title 1">
            <a:extLst>
              <a:ext uri="{FF2B5EF4-FFF2-40B4-BE49-F238E27FC236}">
                <a16:creationId xmlns:a16="http://schemas.microsoft.com/office/drawing/2014/main" id="{49DC8347-0BB8-92A3-4888-4458F57E2A8E}"/>
              </a:ext>
            </a:extLst>
          </p:cNvPr>
          <p:cNvSpPr>
            <a:spLocks noGrp="1"/>
          </p:cNvSpPr>
          <p:nvPr>
            <p:ph type="title" hasCustomPrompt="1"/>
          </p:nvPr>
        </p:nvSpPr>
        <p:spPr>
          <a:xfrm>
            <a:off x="762000" y="922821"/>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163343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C65BFF-0BB4-C2CD-0ECC-D5D11BC28A71}"/>
              </a:ext>
            </a:extLst>
          </p:cNvPr>
          <p:cNvGrpSpPr/>
          <p:nvPr userDrawn="1"/>
        </p:nvGrpSpPr>
        <p:grpSpPr>
          <a:xfrm>
            <a:off x="901700" y="2451995"/>
            <a:ext cx="5183188" cy="6626034"/>
            <a:chOff x="0" y="2040572"/>
            <a:chExt cx="7550379" cy="5808028"/>
          </a:xfrm>
          <a:solidFill>
            <a:srgbClr val="E7F0F3"/>
          </a:solidFill>
        </p:grpSpPr>
        <p:sp>
          <p:nvSpPr>
            <p:cNvPr id="10" name="Rectangle 9">
              <a:extLst>
                <a:ext uri="{FF2B5EF4-FFF2-40B4-BE49-F238E27FC236}">
                  <a16:creationId xmlns:a16="http://schemas.microsoft.com/office/drawing/2014/main" id="{0724514A-B701-B2FB-E5C5-CC3715879548}"/>
                </a:ext>
              </a:extLst>
            </p:cNvPr>
            <p:cNvSpPr/>
            <p:nvPr userDrawn="1"/>
          </p:nvSpPr>
          <p:spPr>
            <a:xfrm>
              <a:off x="0" y="2040572"/>
              <a:ext cx="7550379"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solidFill>
                  <a:srgbClr val="F9F9F9"/>
                </a:solidFill>
                <a:latin typeface="Lato Light"/>
              </a:endParaRPr>
            </a:p>
          </p:txBody>
        </p:sp>
        <p:sp>
          <p:nvSpPr>
            <p:cNvPr id="11" name="Rectangle 10">
              <a:extLst>
                <a:ext uri="{FF2B5EF4-FFF2-40B4-BE49-F238E27FC236}">
                  <a16:creationId xmlns:a16="http://schemas.microsoft.com/office/drawing/2014/main" id="{B9DA7DDA-4C82-91E6-BA1B-370B6947DEBA}"/>
                </a:ext>
              </a:extLst>
            </p:cNvPr>
            <p:cNvSpPr/>
            <p:nvPr userDrawn="1"/>
          </p:nvSpPr>
          <p:spPr>
            <a:xfrm>
              <a:off x="7422399" y="2040572"/>
              <a:ext cx="127980"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latin typeface="Lato Light"/>
              </a:endParaRPr>
            </a:p>
          </p:txBody>
        </p:sp>
      </p:grpSp>
      <p:grpSp>
        <p:nvGrpSpPr>
          <p:cNvPr id="12" name="Group 11">
            <a:extLst>
              <a:ext uri="{FF2B5EF4-FFF2-40B4-BE49-F238E27FC236}">
                <a16:creationId xmlns:a16="http://schemas.microsoft.com/office/drawing/2014/main" id="{04273C67-36ED-CCB9-6585-94F693E62039}"/>
              </a:ext>
            </a:extLst>
          </p:cNvPr>
          <p:cNvGrpSpPr/>
          <p:nvPr userDrawn="1"/>
        </p:nvGrpSpPr>
        <p:grpSpPr>
          <a:xfrm>
            <a:off x="6190940" y="2470765"/>
            <a:ext cx="5251760" cy="6626034"/>
            <a:chOff x="0" y="2040572"/>
            <a:chExt cx="7550379" cy="5808028"/>
          </a:xfrm>
          <a:solidFill>
            <a:srgbClr val="E4E5ED"/>
          </a:solidFill>
        </p:grpSpPr>
        <p:sp>
          <p:nvSpPr>
            <p:cNvPr id="13" name="Rectangle 12">
              <a:extLst>
                <a:ext uri="{FF2B5EF4-FFF2-40B4-BE49-F238E27FC236}">
                  <a16:creationId xmlns:a16="http://schemas.microsoft.com/office/drawing/2014/main" id="{F605ABFF-BD6F-28D0-0451-E8E2854BCF4B}"/>
                </a:ext>
              </a:extLst>
            </p:cNvPr>
            <p:cNvSpPr/>
            <p:nvPr userDrawn="1"/>
          </p:nvSpPr>
          <p:spPr>
            <a:xfrm>
              <a:off x="0" y="2040572"/>
              <a:ext cx="7550379"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solidFill>
                  <a:srgbClr val="F9F9F9"/>
                </a:solidFill>
                <a:latin typeface="Lato Light"/>
              </a:endParaRPr>
            </a:p>
          </p:txBody>
        </p:sp>
        <p:sp>
          <p:nvSpPr>
            <p:cNvPr id="14" name="Rectangle 13">
              <a:extLst>
                <a:ext uri="{FF2B5EF4-FFF2-40B4-BE49-F238E27FC236}">
                  <a16:creationId xmlns:a16="http://schemas.microsoft.com/office/drawing/2014/main" id="{57B7F373-A2E2-25D4-6D33-24AB714A15EE}"/>
                </a:ext>
              </a:extLst>
            </p:cNvPr>
            <p:cNvSpPr/>
            <p:nvPr userDrawn="1"/>
          </p:nvSpPr>
          <p:spPr>
            <a:xfrm>
              <a:off x="7422399" y="2040572"/>
              <a:ext cx="127980"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latin typeface="Lato Light"/>
              </a:endParaRPr>
            </a:p>
          </p:txBody>
        </p:sp>
      </p:grpSp>
      <p:sp>
        <p:nvSpPr>
          <p:cNvPr id="3" name="Text Placeholder 2"/>
          <p:cNvSpPr>
            <a:spLocks noGrp="1"/>
          </p:cNvSpPr>
          <p:nvPr>
            <p:ph type="body" idx="1"/>
          </p:nvPr>
        </p:nvSpPr>
        <p:spPr>
          <a:xfrm>
            <a:off x="839791" y="2118518"/>
            <a:ext cx="5157787" cy="1210884"/>
          </a:xfrm>
        </p:spPr>
        <p:txBody>
          <a:bodyPr anchor="b">
            <a:normAutofit/>
          </a:bodyPr>
          <a:lstStyle>
            <a:lvl1pPr marL="0" indent="0">
              <a:buNone/>
              <a:defRPr sz="2600" b="0" cap="small" baseline="0"/>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91" y="3681651"/>
            <a:ext cx="5157787" cy="5415150"/>
          </a:xfrm>
        </p:spPr>
        <p:txBody>
          <a:bodyPr/>
          <a:lstStyle>
            <a:lvl1pPr marL="0" indent="0">
              <a:buNone/>
              <a:defRPr sz="2400">
                <a:solidFill>
                  <a:schemeClr val="tx1"/>
                </a:solidFill>
              </a:defRPr>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46800" y="2109132"/>
            <a:ext cx="5183188" cy="1210884"/>
          </a:xfrm>
        </p:spPr>
        <p:txBody>
          <a:bodyPr anchor="b">
            <a:normAutofit/>
          </a:bodyPr>
          <a:lstStyle>
            <a:lvl1pPr marL="0" indent="0">
              <a:buNone/>
              <a:defRPr sz="2600" b="0" cap="small" baseline="0"/>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681651"/>
            <a:ext cx="5183188" cy="5415150"/>
          </a:xfrm>
        </p:spPr>
        <p:txBody>
          <a:bodyPr/>
          <a:lstStyle>
            <a:lvl1pPr marL="0" indent="0">
              <a:buNone/>
              <a:defRPr sz="2400">
                <a:solidFill>
                  <a:schemeClr val="tx1"/>
                </a:solidFill>
              </a:defRPr>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GB"/>
              <a:t>Emircom LLC Confidential. Interal Use Only. All Rights Reserved 2023</a:t>
            </a:r>
            <a:endParaRPr lang="en-GB" dirty="0"/>
          </a:p>
        </p:txBody>
      </p:sp>
      <p:sp>
        <p:nvSpPr>
          <p:cNvPr id="15" name="Title 1">
            <a:extLst>
              <a:ext uri="{FF2B5EF4-FFF2-40B4-BE49-F238E27FC236}">
                <a16:creationId xmlns:a16="http://schemas.microsoft.com/office/drawing/2014/main" id="{1EE1D4B2-40D2-7DB5-8772-F3F92C818EBC}"/>
              </a:ext>
            </a:extLst>
          </p:cNvPr>
          <p:cNvSpPr>
            <a:spLocks noGrp="1"/>
          </p:cNvSpPr>
          <p:nvPr>
            <p:ph type="title" hasCustomPrompt="1"/>
          </p:nvPr>
        </p:nvSpPr>
        <p:spPr>
          <a:xfrm>
            <a:off x="838200" y="824351"/>
            <a:ext cx="10515600" cy="1040973"/>
          </a:xfrm>
          <a:prstGeom prst="rect">
            <a:avLst/>
          </a:prstGeom>
        </p:spPr>
        <p:txBody>
          <a:bodyPr/>
          <a:lstStyle>
            <a:lvl1pPr>
              <a:defRPr lang="en-JO" sz="3200" b="1" kern="1200" cap="small" baseline="0" dirty="0">
                <a:solidFill>
                  <a:srgbClr val="C00000"/>
                </a:solidFill>
                <a:latin typeface="+mj-lt"/>
                <a:ea typeface="+mj-ea"/>
                <a:cs typeface="+mj-cs"/>
              </a:defRPr>
            </a:lvl1pPr>
          </a:lstStyle>
          <a:p>
            <a:r>
              <a:rPr lang="en-US" dirty="0"/>
              <a:t>TITLE= HALF RED+BOLD / HALF BLUE NORMAL</a:t>
            </a:r>
            <a:endParaRPr lang="en-JO" dirty="0"/>
          </a:p>
        </p:txBody>
      </p:sp>
    </p:spTree>
    <p:extLst>
      <p:ext uri="{BB962C8B-B14F-4D97-AF65-F5344CB8AC3E}">
        <p14:creationId xmlns:p14="http://schemas.microsoft.com/office/powerpoint/2010/main" val="1109220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011D44-30DA-D749-B89E-47E8732C42BF}"/>
              </a:ext>
            </a:extLst>
          </p:cNvPr>
          <p:cNvSpPr/>
          <p:nvPr userDrawn="1"/>
        </p:nvSpPr>
        <p:spPr>
          <a:xfrm>
            <a:off x="0" y="16278"/>
            <a:ext cx="12192000" cy="10094852"/>
          </a:xfrm>
          <a:prstGeom prst="rect">
            <a:avLst/>
          </a:prstGeom>
          <a:solidFill>
            <a:srgbClr val="202A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sz="1800"/>
          </a:p>
        </p:txBody>
      </p:sp>
      <p:pic>
        <p:nvPicPr>
          <p:cNvPr id="12" name="object 4">
            <a:extLst>
              <a:ext uri="{FF2B5EF4-FFF2-40B4-BE49-F238E27FC236}">
                <a16:creationId xmlns:a16="http://schemas.microsoft.com/office/drawing/2014/main" id="{FEF50F8F-CBE0-7A45-9CB9-4922EEE16D3C}"/>
              </a:ext>
            </a:extLst>
          </p:cNvPr>
          <p:cNvPicPr/>
          <p:nvPr userDrawn="1"/>
        </p:nvPicPr>
        <p:blipFill>
          <a:blip r:embed="rId2" cstate="print"/>
          <a:stretch>
            <a:fillRect/>
          </a:stretch>
        </p:blipFill>
        <p:spPr>
          <a:xfrm>
            <a:off x="0" y="16278"/>
            <a:ext cx="3923423" cy="10094852"/>
          </a:xfrm>
          <a:prstGeom prst="rect">
            <a:avLst/>
          </a:prstGeom>
        </p:spPr>
      </p:pic>
      <p:sp>
        <p:nvSpPr>
          <p:cNvPr id="15" name="Title 1">
            <a:extLst>
              <a:ext uri="{FF2B5EF4-FFF2-40B4-BE49-F238E27FC236}">
                <a16:creationId xmlns:a16="http://schemas.microsoft.com/office/drawing/2014/main" id="{E9684ACF-AB78-1C4E-862E-4CB9E610BD22}"/>
              </a:ext>
            </a:extLst>
          </p:cNvPr>
          <p:cNvSpPr>
            <a:spLocks noGrp="1"/>
          </p:cNvSpPr>
          <p:nvPr>
            <p:ph type="title" hasCustomPrompt="1"/>
          </p:nvPr>
        </p:nvSpPr>
        <p:spPr>
          <a:xfrm>
            <a:off x="4017065" y="5853675"/>
            <a:ext cx="5210062" cy="1040973"/>
          </a:xfrm>
          <a:prstGeom prst="rect">
            <a:avLst/>
          </a:prstGeom>
        </p:spPr>
        <p:txBody>
          <a:bodyPr/>
          <a:lstStyle>
            <a:lvl1pPr algn="ctr">
              <a:defRPr sz="3200" b="1">
                <a:solidFill>
                  <a:schemeClr val="bg1"/>
                </a:solidFill>
              </a:defRPr>
            </a:lvl1pPr>
          </a:lstStyle>
          <a:p>
            <a:r>
              <a:rPr lang="en-US" dirty="0"/>
              <a:t>CLICK TO ADD TITLE STYLE</a:t>
            </a:r>
            <a:endParaRPr lang="en-JO" dirty="0"/>
          </a:p>
        </p:txBody>
      </p:sp>
      <p:grpSp>
        <p:nvGrpSpPr>
          <p:cNvPr id="5" name="Group 4">
            <a:extLst>
              <a:ext uri="{FF2B5EF4-FFF2-40B4-BE49-F238E27FC236}">
                <a16:creationId xmlns:a16="http://schemas.microsoft.com/office/drawing/2014/main" id="{EE3F5D1A-F4B7-FA5D-579B-330751858ED3}"/>
              </a:ext>
            </a:extLst>
          </p:cNvPr>
          <p:cNvGrpSpPr/>
          <p:nvPr userDrawn="1"/>
        </p:nvGrpSpPr>
        <p:grpSpPr>
          <a:xfrm>
            <a:off x="11380060" y="536617"/>
            <a:ext cx="431556" cy="946910"/>
            <a:chOff x="14788830" y="780074"/>
            <a:chExt cx="431556" cy="644299"/>
          </a:xfrm>
        </p:grpSpPr>
        <p:pic>
          <p:nvPicPr>
            <p:cNvPr id="6" name="object 2">
              <a:extLst>
                <a:ext uri="{FF2B5EF4-FFF2-40B4-BE49-F238E27FC236}">
                  <a16:creationId xmlns:a16="http://schemas.microsoft.com/office/drawing/2014/main" id="{321D3EC5-F115-53B1-26D1-49F2E7568EFA}"/>
                </a:ext>
              </a:extLst>
            </p:cNvPr>
            <p:cNvPicPr/>
            <p:nvPr/>
          </p:nvPicPr>
          <p:blipFill>
            <a:blip r:embed="rId3" cstate="print"/>
            <a:stretch>
              <a:fillRect/>
            </a:stretch>
          </p:blipFill>
          <p:spPr>
            <a:xfrm>
              <a:off x="14788830" y="780074"/>
              <a:ext cx="179565" cy="179552"/>
            </a:xfrm>
            <a:prstGeom prst="rect">
              <a:avLst/>
            </a:prstGeom>
          </p:spPr>
        </p:pic>
        <p:pic>
          <p:nvPicPr>
            <p:cNvPr id="7" name="object 3">
              <a:extLst>
                <a:ext uri="{FF2B5EF4-FFF2-40B4-BE49-F238E27FC236}">
                  <a16:creationId xmlns:a16="http://schemas.microsoft.com/office/drawing/2014/main" id="{B28F25FA-3B7B-24D9-BE64-818DF5398619}"/>
                </a:ext>
              </a:extLst>
            </p:cNvPr>
            <p:cNvPicPr/>
            <p:nvPr/>
          </p:nvPicPr>
          <p:blipFill>
            <a:blip r:embed="rId3" cstate="print"/>
            <a:stretch>
              <a:fillRect/>
            </a:stretch>
          </p:blipFill>
          <p:spPr>
            <a:xfrm>
              <a:off x="15040821" y="780074"/>
              <a:ext cx="179565" cy="179552"/>
            </a:xfrm>
            <a:prstGeom prst="rect">
              <a:avLst/>
            </a:prstGeom>
          </p:spPr>
        </p:pic>
        <p:pic>
          <p:nvPicPr>
            <p:cNvPr id="8" name="object 4">
              <a:extLst>
                <a:ext uri="{FF2B5EF4-FFF2-40B4-BE49-F238E27FC236}">
                  <a16:creationId xmlns:a16="http://schemas.microsoft.com/office/drawing/2014/main" id="{97329E3D-E3F5-5842-BD0E-28F19FE68584}"/>
                </a:ext>
              </a:extLst>
            </p:cNvPr>
            <p:cNvPicPr/>
            <p:nvPr/>
          </p:nvPicPr>
          <p:blipFill>
            <a:blip r:embed="rId3" cstate="print"/>
            <a:stretch>
              <a:fillRect/>
            </a:stretch>
          </p:blipFill>
          <p:spPr>
            <a:xfrm>
              <a:off x="14788830" y="1012451"/>
              <a:ext cx="179565" cy="179552"/>
            </a:xfrm>
            <a:prstGeom prst="rect">
              <a:avLst/>
            </a:prstGeom>
          </p:spPr>
        </p:pic>
        <p:pic>
          <p:nvPicPr>
            <p:cNvPr id="9" name="object 5">
              <a:extLst>
                <a:ext uri="{FF2B5EF4-FFF2-40B4-BE49-F238E27FC236}">
                  <a16:creationId xmlns:a16="http://schemas.microsoft.com/office/drawing/2014/main" id="{6256193E-3319-9579-9B44-CF39D4786882}"/>
                </a:ext>
              </a:extLst>
            </p:cNvPr>
            <p:cNvPicPr/>
            <p:nvPr/>
          </p:nvPicPr>
          <p:blipFill>
            <a:blip r:embed="rId3" cstate="print"/>
            <a:stretch>
              <a:fillRect/>
            </a:stretch>
          </p:blipFill>
          <p:spPr>
            <a:xfrm>
              <a:off x="15040821" y="1012451"/>
              <a:ext cx="179565" cy="179552"/>
            </a:xfrm>
            <a:prstGeom prst="rect">
              <a:avLst/>
            </a:prstGeom>
          </p:spPr>
        </p:pic>
        <p:pic>
          <p:nvPicPr>
            <p:cNvPr id="10" name="object 6">
              <a:extLst>
                <a:ext uri="{FF2B5EF4-FFF2-40B4-BE49-F238E27FC236}">
                  <a16:creationId xmlns:a16="http://schemas.microsoft.com/office/drawing/2014/main" id="{BD8BFBF7-3527-7D3D-93D2-8FE246C79FD1}"/>
                </a:ext>
              </a:extLst>
            </p:cNvPr>
            <p:cNvPicPr/>
            <p:nvPr/>
          </p:nvPicPr>
          <p:blipFill>
            <a:blip r:embed="rId4" cstate="print"/>
            <a:stretch>
              <a:fillRect/>
            </a:stretch>
          </p:blipFill>
          <p:spPr>
            <a:xfrm>
              <a:off x="15040821" y="1244821"/>
              <a:ext cx="179565" cy="179552"/>
            </a:xfrm>
            <a:prstGeom prst="rect">
              <a:avLst/>
            </a:prstGeom>
          </p:spPr>
        </p:pic>
      </p:grpSp>
      <p:sp>
        <p:nvSpPr>
          <p:cNvPr id="11" name="Slide Number Placeholder 111">
            <a:extLst>
              <a:ext uri="{FF2B5EF4-FFF2-40B4-BE49-F238E27FC236}">
                <a16:creationId xmlns:a16="http://schemas.microsoft.com/office/drawing/2014/main" id="{92D114AE-9D13-4252-478D-24F1A1CD08F3}"/>
              </a:ext>
            </a:extLst>
          </p:cNvPr>
          <p:cNvSpPr txBox="1">
            <a:spLocks/>
          </p:cNvSpPr>
          <p:nvPr userDrawn="1"/>
        </p:nvSpPr>
        <p:spPr>
          <a:xfrm>
            <a:off x="11359923" y="9585726"/>
            <a:ext cx="399415" cy="138499"/>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rgbClr val="202A60"/>
                </a:solidFill>
                <a:latin typeface="+mj-lt"/>
                <a:ea typeface="+mn-ea"/>
                <a:cs typeface="Maison Neue 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JO" sz="900" smtClean="0">
                <a:latin typeface="Century Gothic" panose="020F0302020204030204"/>
              </a:rPr>
              <a:pPr marL="38100">
                <a:spcBef>
                  <a:spcPts val="85"/>
                </a:spcBef>
              </a:pPr>
              <a:t>‹#›</a:t>
            </a:fld>
            <a:endParaRPr lang="en-JO" sz="900">
              <a:latin typeface="Century Gothic" panose="020F0302020204030204"/>
            </a:endParaRPr>
          </a:p>
        </p:txBody>
      </p:sp>
    </p:spTree>
    <p:extLst>
      <p:ext uri="{BB962C8B-B14F-4D97-AF65-F5344CB8AC3E}">
        <p14:creationId xmlns:p14="http://schemas.microsoft.com/office/powerpoint/2010/main" val="264455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21D4EE2D-E70B-FE45-AD52-CF2423C52891}"/>
              </a:ext>
            </a:extLst>
          </p:cNvPr>
          <p:cNvPicPr/>
          <p:nvPr userDrawn="1"/>
        </p:nvPicPr>
        <p:blipFill>
          <a:blip r:embed="rId2" cstate="print"/>
          <a:stretch>
            <a:fillRect/>
          </a:stretch>
        </p:blipFill>
        <p:spPr>
          <a:xfrm>
            <a:off x="0" y="0"/>
            <a:ext cx="12192000" cy="10079038"/>
          </a:xfrm>
          <a:prstGeom prst="rect">
            <a:avLst/>
          </a:prstGeom>
        </p:spPr>
      </p:pic>
      <p:sp>
        <p:nvSpPr>
          <p:cNvPr id="7" name="Title 1">
            <a:extLst>
              <a:ext uri="{FF2B5EF4-FFF2-40B4-BE49-F238E27FC236}">
                <a16:creationId xmlns:a16="http://schemas.microsoft.com/office/drawing/2014/main" id="{1940C212-C481-C54A-97B5-6B2DB05E61BC}"/>
              </a:ext>
            </a:extLst>
          </p:cNvPr>
          <p:cNvSpPr txBox="1">
            <a:spLocks/>
          </p:cNvSpPr>
          <p:nvPr userDrawn="1"/>
        </p:nvSpPr>
        <p:spPr>
          <a:xfrm>
            <a:off x="619540" y="887195"/>
            <a:ext cx="10515600" cy="1040973"/>
          </a:xfrm>
          <a:prstGeom prst="rect">
            <a:avLst/>
          </a:prstGeom>
        </p:spPr>
        <p:txBody>
          <a:bodyPr/>
          <a:lstStyle>
            <a:lvl1pPr algn="l" defTabSz="914400" rtl="0" eaLnBrk="1" latinLnBrk="0" hangingPunct="1">
              <a:lnSpc>
                <a:spcPct val="90000"/>
              </a:lnSpc>
              <a:spcBef>
                <a:spcPct val="0"/>
              </a:spcBef>
              <a:buNone/>
              <a:defRPr sz="3200" b="1" kern="1200">
                <a:solidFill>
                  <a:srgbClr val="202A60"/>
                </a:solidFill>
                <a:latin typeface="+mj-lt"/>
                <a:ea typeface="+mj-ea"/>
                <a:cs typeface="+mj-cs"/>
              </a:defRPr>
            </a:lvl1pPr>
          </a:lstStyle>
          <a:p>
            <a:r>
              <a:rPr lang="en-US" sz="3200" cap="small" baseline="0" dirty="0">
                <a:solidFill>
                  <a:schemeClr val="bg1"/>
                </a:solidFill>
              </a:rPr>
              <a:t>Click to add title style</a:t>
            </a:r>
            <a:endParaRPr lang="en-JO" sz="3200" cap="small" baseline="0">
              <a:solidFill>
                <a:schemeClr val="bg1"/>
              </a:solidFill>
            </a:endParaRPr>
          </a:p>
        </p:txBody>
      </p:sp>
      <p:grpSp>
        <p:nvGrpSpPr>
          <p:cNvPr id="4" name="Group 3">
            <a:extLst>
              <a:ext uri="{FF2B5EF4-FFF2-40B4-BE49-F238E27FC236}">
                <a16:creationId xmlns:a16="http://schemas.microsoft.com/office/drawing/2014/main" id="{0EDCEB4C-8DBB-D0FB-3D65-0D69788D80CA}"/>
              </a:ext>
            </a:extLst>
          </p:cNvPr>
          <p:cNvGrpSpPr/>
          <p:nvPr userDrawn="1"/>
        </p:nvGrpSpPr>
        <p:grpSpPr>
          <a:xfrm>
            <a:off x="11380060" y="536617"/>
            <a:ext cx="431556" cy="946910"/>
            <a:chOff x="14788830" y="780074"/>
            <a:chExt cx="431556" cy="644299"/>
          </a:xfrm>
        </p:grpSpPr>
        <p:pic>
          <p:nvPicPr>
            <p:cNvPr id="6" name="object 2">
              <a:extLst>
                <a:ext uri="{FF2B5EF4-FFF2-40B4-BE49-F238E27FC236}">
                  <a16:creationId xmlns:a16="http://schemas.microsoft.com/office/drawing/2014/main" id="{0A55D25E-3ADC-70E9-63CB-FA5A36466220}"/>
                </a:ext>
              </a:extLst>
            </p:cNvPr>
            <p:cNvPicPr/>
            <p:nvPr/>
          </p:nvPicPr>
          <p:blipFill>
            <a:blip r:embed="rId3" cstate="print"/>
            <a:stretch>
              <a:fillRect/>
            </a:stretch>
          </p:blipFill>
          <p:spPr>
            <a:xfrm>
              <a:off x="14788830" y="780074"/>
              <a:ext cx="179565" cy="179552"/>
            </a:xfrm>
            <a:prstGeom prst="rect">
              <a:avLst/>
            </a:prstGeom>
          </p:spPr>
        </p:pic>
        <p:pic>
          <p:nvPicPr>
            <p:cNvPr id="8" name="object 3">
              <a:extLst>
                <a:ext uri="{FF2B5EF4-FFF2-40B4-BE49-F238E27FC236}">
                  <a16:creationId xmlns:a16="http://schemas.microsoft.com/office/drawing/2014/main" id="{53607BF2-5102-ECA4-B3E6-02238E0C315E}"/>
                </a:ext>
              </a:extLst>
            </p:cNvPr>
            <p:cNvPicPr/>
            <p:nvPr/>
          </p:nvPicPr>
          <p:blipFill>
            <a:blip r:embed="rId3" cstate="print"/>
            <a:stretch>
              <a:fillRect/>
            </a:stretch>
          </p:blipFill>
          <p:spPr>
            <a:xfrm>
              <a:off x="15040821" y="780074"/>
              <a:ext cx="179565" cy="179552"/>
            </a:xfrm>
            <a:prstGeom prst="rect">
              <a:avLst/>
            </a:prstGeom>
          </p:spPr>
        </p:pic>
        <p:pic>
          <p:nvPicPr>
            <p:cNvPr id="9" name="object 4">
              <a:extLst>
                <a:ext uri="{FF2B5EF4-FFF2-40B4-BE49-F238E27FC236}">
                  <a16:creationId xmlns:a16="http://schemas.microsoft.com/office/drawing/2014/main" id="{2AFB170B-7A85-148B-7225-C32626DC0DDB}"/>
                </a:ext>
              </a:extLst>
            </p:cNvPr>
            <p:cNvPicPr/>
            <p:nvPr/>
          </p:nvPicPr>
          <p:blipFill>
            <a:blip r:embed="rId3" cstate="print"/>
            <a:stretch>
              <a:fillRect/>
            </a:stretch>
          </p:blipFill>
          <p:spPr>
            <a:xfrm>
              <a:off x="14788830" y="1012451"/>
              <a:ext cx="179565" cy="179552"/>
            </a:xfrm>
            <a:prstGeom prst="rect">
              <a:avLst/>
            </a:prstGeom>
          </p:spPr>
        </p:pic>
        <p:pic>
          <p:nvPicPr>
            <p:cNvPr id="10" name="object 5">
              <a:extLst>
                <a:ext uri="{FF2B5EF4-FFF2-40B4-BE49-F238E27FC236}">
                  <a16:creationId xmlns:a16="http://schemas.microsoft.com/office/drawing/2014/main" id="{54D4DF6C-CE1E-AA5F-0F6B-2DD195F123B0}"/>
                </a:ext>
              </a:extLst>
            </p:cNvPr>
            <p:cNvPicPr/>
            <p:nvPr/>
          </p:nvPicPr>
          <p:blipFill>
            <a:blip r:embed="rId3" cstate="print"/>
            <a:stretch>
              <a:fillRect/>
            </a:stretch>
          </p:blipFill>
          <p:spPr>
            <a:xfrm>
              <a:off x="15040821" y="1012451"/>
              <a:ext cx="179565" cy="179552"/>
            </a:xfrm>
            <a:prstGeom prst="rect">
              <a:avLst/>
            </a:prstGeom>
          </p:spPr>
        </p:pic>
        <p:pic>
          <p:nvPicPr>
            <p:cNvPr id="11" name="object 6">
              <a:extLst>
                <a:ext uri="{FF2B5EF4-FFF2-40B4-BE49-F238E27FC236}">
                  <a16:creationId xmlns:a16="http://schemas.microsoft.com/office/drawing/2014/main" id="{D9ECF29A-99BF-E3F5-B65F-96E296C9D193}"/>
                </a:ext>
              </a:extLst>
            </p:cNvPr>
            <p:cNvPicPr/>
            <p:nvPr/>
          </p:nvPicPr>
          <p:blipFill>
            <a:blip r:embed="rId4" cstate="print"/>
            <a:stretch>
              <a:fillRect/>
            </a:stretch>
          </p:blipFill>
          <p:spPr>
            <a:xfrm>
              <a:off x="15040821" y="1244821"/>
              <a:ext cx="179565" cy="179552"/>
            </a:xfrm>
            <a:prstGeom prst="rect">
              <a:avLst/>
            </a:prstGeom>
          </p:spPr>
        </p:pic>
      </p:grpSp>
      <p:sp>
        <p:nvSpPr>
          <p:cNvPr id="12" name="Slide Number Placeholder 111">
            <a:extLst>
              <a:ext uri="{FF2B5EF4-FFF2-40B4-BE49-F238E27FC236}">
                <a16:creationId xmlns:a16="http://schemas.microsoft.com/office/drawing/2014/main" id="{0B49D904-101A-3D8C-11F0-7D434653384B}"/>
              </a:ext>
            </a:extLst>
          </p:cNvPr>
          <p:cNvSpPr txBox="1">
            <a:spLocks/>
          </p:cNvSpPr>
          <p:nvPr userDrawn="1"/>
        </p:nvSpPr>
        <p:spPr>
          <a:xfrm>
            <a:off x="11359923" y="9585726"/>
            <a:ext cx="399415" cy="138499"/>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rgbClr val="202A60"/>
                </a:solidFill>
                <a:latin typeface="+mj-lt"/>
                <a:ea typeface="+mn-ea"/>
                <a:cs typeface="Maison Neue 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JO" sz="900" smtClean="0">
                <a:latin typeface="Century Gothic" panose="020F0302020204030204"/>
              </a:rPr>
              <a:pPr marL="38100">
                <a:spcBef>
                  <a:spcPts val="85"/>
                </a:spcBef>
              </a:pPr>
              <a:t>‹#›</a:t>
            </a:fld>
            <a:endParaRPr lang="en-JO" sz="900">
              <a:latin typeface="Century Gothic" panose="020F0302020204030204"/>
            </a:endParaRPr>
          </a:p>
        </p:txBody>
      </p:sp>
    </p:spTree>
    <p:extLst>
      <p:ext uri="{BB962C8B-B14F-4D97-AF65-F5344CB8AC3E}">
        <p14:creationId xmlns:p14="http://schemas.microsoft.com/office/powerpoint/2010/main" val="291073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1473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4" name="object 2">
            <a:extLst>
              <a:ext uri="{FF2B5EF4-FFF2-40B4-BE49-F238E27FC236}">
                <a16:creationId xmlns:a16="http://schemas.microsoft.com/office/drawing/2014/main" id="{9115A0C0-B6E6-C244-90CA-127C4A1F8B1F}"/>
              </a:ext>
            </a:extLst>
          </p:cNvPr>
          <p:cNvPicPr/>
          <p:nvPr userDrawn="1"/>
        </p:nvPicPr>
        <p:blipFill>
          <a:blip r:embed="rId2" cstate="print"/>
          <a:stretch>
            <a:fillRect/>
          </a:stretch>
        </p:blipFill>
        <p:spPr>
          <a:xfrm>
            <a:off x="0" y="6408595"/>
            <a:ext cx="12192000" cy="3670447"/>
          </a:xfrm>
          <a:prstGeom prst="rect">
            <a:avLst/>
          </a:prstGeom>
        </p:spPr>
      </p:pic>
      <p:pic>
        <p:nvPicPr>
          <p:cNvPr id="26" name="Picture 25">
            <a:extLst>
              <a:ext uri="{FF2B5EF4-FFF2-40B4-BE49-F238E27FC236}">
                <a16:creationId xmlns:a16="http://schemas.microsoft.com/office/drawing/2014/main" id="{8ADF99F6-A7EF-764E-8D4A-F167A9CC2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55863" y="1771499"/>
            <a:ext cx="4080275" cy="1898949"/>
          </a:xfrm>
          <a:prstGeom prst="rect">
            <a:avLst/>
          </a:prstGeom>
        </p:spPr>
      </p:pic>
      <p:sp>
        <p:nvSpPr>
          <p:cNvPr id="5" name="TextBox 4">
            <a:extLst>
              <a:ext uri="{FF2B5EF4-FFF2-40B4-BE49-F238E27FC236}">
                <a16:creationId xmlns:a16="http://schemas.microsoft.com/office/drawing/2014/main" id="{48E9511B-E4E9-4D84-882E-964B22923FF3}"/>
              </a:ext>
            </a:extLst>
          </p:cNvPr>
          <p:cNvSpPr txBox="1"/>
          <p:nvPr userDrawn="1"/>
        </p:nvSpPr>
        <p:spPr>
          <a:xfrm>
            <a:off x="4055862" y="4700273"/>
            <a:ext cx="6096000" cy="584775"/>
          </a:xfrm>
          <a:prstGeom prst="rect">
            <a:avLst/>
          </a:prstGeom>
          <a:noFill/>
        </p:spPr>
        <p:txBody>
          <a:bodyPr wrap="square">
            <a:spAutoFit/>
          </a:bodyPr>
          <a:lstStyle/>
          <a:p>
            <a:r>
              <a:rPr lang="en-US" sz="3200" b="1" cap="small" baseline="0" dirty="0">
                <a:solidFill>
                  <a:srgbClr val="C00000"/>
                </a:solidFill>
              </a:rPr>
              <a:t>Click to edit Master title style</a:t>
            </a:r>
            <a:endParaRPr lang="en-NL" sz="3200" b="1" cap="small" baseline="0">
              <a:solidFill>
                <a:srgbClr val="C00000"/>
              </a:solidFill>
            </a:endParaRPr>
          </a:p>
        </p:txBody>
      </p:sp>
    </p:spTree>
    <p:extLst>
      <p:ext uri="{BB962C8B-B14F-4D97-AF65-F5344CB8AC3E}">
        <p14:creationId xmlns:p14="http://schemas.microsoft.com/office/powerpoint/2010/main" val="255025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668827"/>
            <a:ext cx="11127317" cy="143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dirty="0">
                <a:solidFill>
                  <a:schemeClr val="tx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lvl="0"/>
            <a:r>
              <a:rPr lang="en-GB" dirty="0"/>
              <a:t>Title Goes Here</a:t>
            </a:r>
          </a:p>
        </p:txBody>
      </p:sp>
    </p:spTree>
    <p:extLst>
      <p:ext uri="{BB962C8B-B14F-4D97-AF65-F5344CB8AC3E}">
        <p14:creationId xmlns:p14="http://schemas.microsoft.com/office/powerpoint/2010/main" val="590376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512763"/>
            <a:ext cx="10515600" cy="4192599"/>
          </a:xfrm>
        </p:spPr>
        <p:txBody>
          <a:bodyPr anchor="b"/>
          <a:lstStyle>
            <a:lvl1pPr>
              <a:defRPr sz="8000"/>
            </a:lvl1pPr>
          </a:lstStyle>
          <a:p>
            <a:r>
              <a:rPr lang="en-GB"/>
              <a:t>Click to edit Master title style</a:t>
            </a:r>
            <a:endParaRPr lang="en-US" dirty="0"/>
          </a:p>
        </p:txBody>
      </p:sp>
      <p:sp>
        <p:nvSpPr>
          <p:cNvPr id="3" name="Text Placeholder 2"/>
          <p:cNvSpPr>
            <a:spLocks noGrp="1"/>
          </p:cNvSpPr>
          <p:nvPr>
            <p:ph type="body" idx="1"/>
          </p:nvPr>
        </p:nvSpPr>
        <p:spPr>
          <a:xfrm>
            <a:off x="831851" y="6745026"/>
            <a:ext cx="10515600" cy="220478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GB"/>
              <a:t>Emircom LLC Confidential. Interal Use Only. All Rights Reserved 2023</a:t>
            </a:r>
            <a:endParaRPr lang="en-GB"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EB3CCBCC-73FC-D53F-622A-C2EEF06E7D17}"/>
              </a:ext>
            </a:extLst>
          </p:cNvPr>
          <p:cNvSpPr/>
          <p:nvPr userDrawn="1"/>
        </p:nvSpPr>
        <p:spPr>
          <a:xfrm>
            <a:off x="831850" y="1028934"/>
            <a:ext cx="10515600" cy="4192598"/>
          </a:xfrm>
          <a:prstGeom prst="rect">
            <a:avLst/>
          </a:prstGeom>
          <a:solidFill>
            <a:srgbClr val="F0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sz="1800"/>
          </a:p>
        </p:txBody>
      </p:sp>
    </p:spTree>
    <p:extLst>
      <p:ext uri="{BB962C8B-B14F-4D97-AF65-F5344CB8AC3E}">
        <p14:creationId xmlns:p14="http://schemas.microsoft.com/office/powerpoint/2010/main" val="378317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2683077"/>
            <a:ext cx="5181600" cy="63950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683077"/>
            <a:ext cx="5181600" cy="63950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GB"/>
              <a:t>Emircom LLC Confidential. Interal Use Only. All Rights Reserved 2023</a:t>
            </a:r>
            <a:endParaRPr lang="en-GB"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985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36618"/>
            <a:ext cx="10515600" cy="19481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2470765"/>
            <a:ext cx="5157787" cy="1210884"/>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839789" y="3681648"/>
            <a:ext cx="5157787" cy="54151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2470765"/>
            <a:ext cx="5183188" cy="1210884"/>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72201" y="3681648"/>
            <a:ext cx="5183188" cy="54151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GB"/>
              <a:t>Emircom LLC Confidential. Interal Use Only. All Rights Reserved 2023</a:t>
            </a:r>
            <a:endParaRPr lang="en-GB"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grpSp>
        <p:nvGrpSpPr>
          <p:cNvPr id="10" name="Group 9">
            <a:extLst>
              <a:ext uri="{FF2B5EF4-FFF2-40B4-BE49-F238E27FC236}">
                <a16:creationId xmlns:a16="http://schemas.microsoft.com/office/drawing/2014/main" id="{E6CFCF6C-F8D9-2801-AC2A-24CE4CCA6301}"/>
              </a:ext>
            </a:extLst>
          </p:cNvPr>
          <p:cNvGrpSpPr/>
          <p:nvPr userDrawn="1"/>
        </p:nvGrpSpPr>
        <p:grpSpPr>
          <a:xfrm>
            <a:off x="901700" y="2451995"/>
            <a:ext cx="5183188" cy="6626034"/>
            <a:chOff x="0" y="2040572"/>
            <a:chExt cx="7550379" cy="5808028"/>
          </a:xfrm>
          <a:solidFill>
            <a:srgbClr val="E7F0F3"/>
          </a:solidFill>
        </p:grpSpPr>
        <p:sp>
          <p:nvSpPr>
            <p:cNvPr id="11" name="Rectangle 10">
              <a:extLst>
                <a:ext uri="{FF2B5EF4-FFF2-40B4-BE49-F238E27FC236}">
                  <a16:creationId xmlns:a16="http://schemas.microsoft.com/office/drawing/2014/main" id="{1875D0BA-CD64-2C80-2B05-BD3271405515}"/>
                </a:ext>
              </a:extLst>
            </p:cNvPr>
            <p:cNvSpPr/>
            <p:nvPr userDrawn="1"/>
          </p:nvSpPr>
          <p:spPr>
            <a:xfrm>
              <a:off x="0" y="2040572"/>
              <a:ext cx="7550379"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solidFill>
                  <a:srgbClr val="F9F9F9"/>
                </a:solidFill>
                <a:latin typeface="Lato Light"/>
              </a:endParaRPr>
            </a:p>
          </p:txBody>
        </p:sp>
        <p:sp>
          <p:nvSpPr>
            <p:cNvPr id="12" name="Rectangle 11">
              <a:extLst>
                <a:ext uri="{FF2B5EF4-FFF2-40B4-BE49-F238E27FC236}">
                  <a16:creationId xmlns:a16="http://schemas.microsoft.com/office/drawing/2014/main" id="{994306F6-E344-480C-593A-DC4C092757E2}"/>
                </a:ext>
              </a:extLst>
            </p:cNvPr>
            <p:cNvSpPr/>
            <p:nvPr userDrawn="1"/>
          </p:nvSpPr>
          <p:spPr>
            <a:xfrm>
              <a:off x="7422399" y="2040572"/>
              <a:ext cx="127980"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latin typeface="Lato Light"/>
              </a:endParaRPr>
            </a:p>
          </p:txBody>
        </p:sp>
      </p:grpSp>
      <p:grpSp>
        <p:nvGrpSpPr>
          <p:cNvPr id="13" name="Group 12">
            <a:extLst>
              <a:ext uri="{FF2B5EF4-FFF2-40B4-BE49-F238E27FC236}">
                <a16:creationId xmlns:a16="http://schemas.microsoft.com/office/drawing/2014/main" id="{F92E8FA4-D91A-01B6-D227-0F268EBADAA3}"/>
              </a:ext>
            </a:extLst>
          </p:cNvPr>
          <p:cNvGrpSpPr/>
          <p:nvPr userDrawn="1"/>
        </p:nvGrpSpPr>
        <p:grpSpPr>
          <a:xfrm>
            <a:off x="6190940" y="2470765"/>
            <a:ext cx="5251760" cy="6626034"/>
            <a:chOff x="0" y="2040572"/>
            <a:chExt cx="7550379" cy="5808028"/>
          </a:xfrm>
          <a:solidFill>
            <a:srgbClr val="E4E5ED"/>
          </a:solidFill>
        </p:grpSpPr>
        <p:sp>
          <p:nvSpPr>
            <p:cNvPr id="14" name="Rectangle 13">
              <a:extLst>
                <a:ext uri="{FF2B5EF4-FFF2-40B4-BE49-F238E27FC236}">
                  <a16:creationId xmlns:a16="http://schemas.microsoft.com/office/drawing/2014/main" id="{EA88D0EC-FD0B-FC6F-C6A3-B882562D86A9}"/>
                </a:ext>
              </a:extLst>
            </p:cNvPr>
            <p:cNvSpPr/>
            <p:nvPr userDrawn="1"/>
          </p:nvSpPr>
          <p:spPr>
            <a:xfrm>
              <a:off x="0" y="2040572"/>
              <a:ext cx="7550379"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solidFill>
                  <a:srgbClr val="F9F9F9"/>
                </a:solidFill>
                <a:latin typeface="Lato Light"/>
              </a:endParaRPr>
            </a:p>
          </p:txBody>
        </p:sp>
        <p:sp>
          <p:nvSpPr>
            <p:cNvPr id="15" name="Rectangle 14">
              <a:extLst>
                <a:ext uri="{FF2B5EF4-FFF2-40B4-BE49-F238E27FC236}">
                  <a16:creationId xmlns:a16="http://schemas.microsoft.com/office/drawing/2014/main" id="{7C67C662-8D8A-65FA-886E-2106548DCB0B}"/>
                </a:ext>
              </a:extLst>
            </p:cNvPr>
            <p:cNvSpPr/>
            <p:nvPr userDrawn="1"/>
          </p:nvSpPr>
          <p:spPr>
            <a:xfrm>
              <a:off x="7422399" y="2040572"/>
              <a:ext cx="127980" cy="5808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anchor="ctr"/>
            <a:lstStyle/>
            <a:p>
              <a:pPr algn="ctr" defTabSz="1426358" fontAlgn="auto">
                <a:spcBef>
                  <a:spcPts val="0"/>
                </a:spcBef>
                <a:spcAft>
                  <a:spcPts val="0"/>
                </a:spcAft>
                <a:defRPr/>
              </a:pPr>
              <a:endParaRPr lang="en-US" sz="2107" dirty="0">
                <a:latin typeface="Lato Light"/>
              </a:endParaRPr>
            </a:p>
          </p:txBody>
        </p:sp>
      </p:grpSp>
    </p:spTree>
    <p:extLst>
      <p:ext uri="{BB962C8B-B14F-4D97-AF65-F5344CB8AC3E}">
        <p14:creationId xmlns:p14="http://schemas.microsoft.com/office/powerpoint/2010/main" val="401742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GB"/>
              <a:t>Emircom LLC Confidential. Interal Use Only. All Rights Reserved 2023</a:t>
            </a:r>
            <a:endParaRPr lang="en-GB"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471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GB"/>
              <a:t>Emircom LLC Confidential. Interal Use Only. All Rights Reserved 2023</a:t>
            </a:r>
            <a:endParaRPr lang="en-GB"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75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1936"/>
            <a:ext cx="3932237" cy="2351776"/>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5183188" y="1451197"/>
            <a:ext cx="6172200" cy="716265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3023712"/>
            <a:ext cx="3932237" cy="560179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GB"/>
              <a:t>Emircom LLC Confidential. Interal Use Only. All Rights Reserved 2023</a:t>
            </a:r>
            <a:endParaRPr lang="en-GB"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121">
            <a:extLst>
              <a:ext uri="{FF2B5EF4-FFF2-40B4-BE49-F238E27FC236}">
                <a16:creationId xmlns:a16="http://schemas.microsoft.com/office/drawing/2014/main" id="{EBEE8E94-59DE-FCB7-BF41-2DCFF723D999}"/>
              </a:ext>
            </a:extLst>
          </p:cNvPr>
          <p:cNvSpPr/>
          <p:nvPr userDrawn="1"/>
        </p:nvSpPr>
        <p:spPr>
          <a:xfrm rot="10800000">
            <a:off x="5256880" y="4854854"/>
            <a:ext cx="6945059"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9144000">
                <a:moveTo>
                  <a:pt x="0" y="0"/>
                </a:moveTo>
                <a:lnTo>
                  <a:pt x="2569718" y="0"/>
                </a:lnTo>
                <a:lnTo>
                  <a:pt x="9260078" y="9144000"/>
                </a:lnTo>
                <a:lnTo>
                  <a:pt x="0" y="9144000"/>
                </a:lnTo>
                <a:lnTo>
                  <a:pt x="0" y="0"/>
                </a:lnTo>
                <a:close/>
              </a:path>
            </a:pathLst>
          </a:custGeom>
          <a:solidFill>
            <a:srgbClr val="F0FAFC"/>
          </a:solidFill>
          <a:ln>
            <a:noFill/>
          </a:ln>
        </p:spPr>
        <p:txBody>
          <a:bodyPr wrap="square" rtlCol="0" anchor="ctr">
            <a:spAutoFit/>
          </a:bodyPr>
          <a:lstStyle/>
          <a:p>
            <a:pPr algn="l"/>
            <a:endParaRPr lang="en-JO" sz="1800" kern="0">
              <a:solidFill>
                <a:srgbClr val="212A61"/>
              </a:solidFill>
            </a:endParaRPr>
          </a:p>
        </p:txBody>
      </p:sp>
      <p:grpSp>
        <p:nvGrpSpPr>
          <p:cNvPr id="9" name="Group 8">
            <a:extLst>
              <a:ext uri="{FF2B5EF4-FFF2-40B4-BE49-F238E27FC236}">
                <a16:creationId xmlns:a16="http://schemas.microsoft.com/office/drawing/2014/main" id="{7732D8A8-0453-1495-7E47-D66877CA48DF}"/>
              </a:ext>
            </a:extLst>
          </p:cNvPr>
          <p:cNvGrpSpPr/>
          <p:nvPr userDrawn="1"/>
        </p:nvGrpSpPr>
        <p:grpSpPr>
          <a:xfrm>
            <a:off x="11380060" y="536617"/>
            <a:ext cx="431556" cy="946910"/>
            <a:chOff x="14788830" y="780074"/>
            <a:chExt cx="431556" cy="644299"/>
          </a:xfrm>
        </p:grpSpPr>
        <p:pic>
          <p:nvPicPr>
            <p:cNvPr id="10" name="object 2">
              <a:extLst>
                <a:ext uri="{FF2B5EF4-FFF2-40B4-BE49-F238E27FC236}">
                  <a16:creationId xmlns:a16="http://schemas.microsoft.com/office/drawing/2014/main" id="{7036B352-6D3D-3D4F-7AA4-A5A99BC3B960}"/>
                </a:ext>
              </a:extLst>
            </p:cNvPr>
            <p:cNvPicPr/>
            <p:nvPr/>
          </p:nvPicPr>
          <p:blipFill>
            <a:blip r:embed="rId2" cstate="print"/>
            <a:stretch>
              <a:fillRect/>
            </a:stretch>
          </p:blipFill>
          <p:spPr>
            <a:xfrm>
              <a:off x="14788830" y="780074"/>
              <a:ext cx="179565" cy="179552"/>
            </a:xfrm>
            <a:prstGeom prst="rect">
              <a:avLst/>
            </a:prstGeom>
          </p:spPr>
        </p:pic>
        <p:pic>
          <p:nvPicPr>
            <p:cNvPr id="11" name="object 3">
              <a:extLst>
                <a:ext uri="{FF2B5EF4-FFF2-40B4-BE49-F238E27FC236}">
                  <a16:creationId xmlns:a16="http://schemas.microsoft.com/office/drawing/2014/main" id="{E78D5D7D-62D4-5371-1556-64346F6F2D37}"/>
                </a:ext>
              </a:extLst>
            </p:cNvPr>
            <p:cNvPicPr/>
            <p:nvPr/>
          </p:nvPicPr>
          <p:blipFill>
            <a:blip r:embed="rId2" cstate="print"/>
            <a:stretch>
              <a:fillRect/>
            </a:stretch>
          </p:blipFill>
          <p:spPr>
            <a:xfrm>
              <a:off x="15040821" y="780074"/>
              <a:ext cx="179565" cy="179552"/>
            </a:xfrm>
            <a:prstGeom prst="rect">
              <a:avLst/>
            </a:prstGeom>
          </p:spPr>
        </p:pic>
        <p:pic>
          <p:nvPicPr>
            <p:cNvPr id="12" name="object 4">
              <a:extLst>
                <a:ext uri="{FF2B5EF4-FFF2-40B4-BE49-F238E27FC236}">
                  <a16:creationId xmlns:a16="http://schemas.microsoft.com/office/drawing/2014/main" id="{2E632443-A400-981F-203E-F1828E15022D}"/>
                </a:ext>
              </a:extLst>
            </p:cNvPr>
            <p:cNvPicPr/>
            <p:nvPr/>
          </p:nvPicPr>
          <p:blipFill>
            <a:blip r:embed="rId2" cstate="print"/>
            <a:stretch>
              <a:fillRect/>
            </a:stretch>
          </p:blipFill>
          <p:spPr>
            <a:xfrm>
              <a:off x="14788830" y="1012451"/>
              <a:ext cx="179565" cy="179552"/>
            </a:xfrm>
            <a:prstGeom prst="rect">
              <a:avLst/>
            </a:prstGeom>
          </p:spPr>
        </p:pic>
        <p:pic>
          <p:nvPicPr>
            <p:cNvPr id="13" name="object 5">
              <a:extLst>
                <a:ext uri="{FF2B5EF4-FFF2-40B4-BE49-F238E27FC236}">
                  <a16:creationId xmlns:a16="http://schemas.microsoft.com/office/drawing/2014/main" id="{CAB55657-FF9B-24D9-3C7A-88827B4459F0}"/>
                </a:ext>
              </a:extLst>
            </p:cNvPr>
            <p:cNvPicPr/>
            <p:nvPr/>
          </p:nvPicPr>
          <p:blipFill>
            <a:blip r:embed="rId2" cstate="print"/>
            <a:stretch>
              <a:fillRect/>
            </a:stretch>
          </p:blipFill>
          <p:spPr>
            <a:xfrm>
              <a:off x="15040821" y="1012451"/>
              <a:ext cx="179565" cy="179552"/>
            </a:xfrm>
            <a:prstGeom prst="rect">
              <a:avLst/>
            </a:prstGeom>
          </p:spPr>
        </p:pic>
        <p:pic>
          <p:nvPicPr>
            <p:cNvPr id="14" name="object 6">
              <a:extLst>
                <a:ext uri="{FF2B5EF4-FFF2-40B4-BE49-F238E27FC236}">
                  <a16:creationId xmlns:a16="http://schemas.microsoft.com/office/drawing/2014/main" id="{BDA6B2E7-C194-51D0-9C84-F3F14A530E36}"/>
                </a:ext>
              </a:extLst>
            </p:cNvPr>
            <p:cNvPicPr/>
            <p:nvPr/>
          </p:nvPicPr>
          <p:blipFill>
            <a:blip r:embed="rId3" cstate="print"/>
            <a:stretch>
              <a:fillRect/>
            </a:stretch>
          </p:blipFill>
          <p:spPr>
            <a:xfrm>
              <a:off x="15040821" y="1244821"/>
              <a:ext cx="179565" cy="179552"/>
            </a:xfrm>
            <a:prstGeom prst="rect">
              <a:avLst/>
            </a:prstGeom>
          </p:spPr>
        </p:pic>
      </p:grpSp>
      <p:sp>
        <p:nvSpPr>
          <p:cNvPr id="15" name="Slide Number Placeholder 111">
            <a:extLst>
              <a:ext uri="{FF2B5EF4-FFF2-40B4-BE49-F238E27FC236}">
                <a16:creationId xmlns:a16="http://schemas.microsoft.com/office/drawing/2014/main" id="{706A8DB4-D600-DA91-CA51-86CBA954EE42}"/>
              </a:ext>
            </a:extLst>
          </p:cNvPr>
          <p:cNvSpPr txBox="1">
            <a:spLocks/>
          </p:cNvSpPr>
          <p:nvPr userDrawn="1"/>
        </p:nvSpPr>
        <p:spPr>
          <a:xfrm>
            <a:off x="11359923" y="9585726"/>
            <a:ext cx="399415" cy="138499"/>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rgbClr val="202A60"/>
                </a:solidFill>
                <a:latin typeface="+mj-lt"/>
                <a:ea typeface="+mn-ea"/>
                <a:cs typeface="Maison Neue 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JO" sz="900" smtClean="0">
                <a:latin typeface="Century Gothic" panose="020F0302020204030204"/>
              </a:rPr>
              <a:pPr marL="38100">
                <a:spcBef>
                  <a:spcPts val="85"/>
                </a:spcBef>
              </a:pPr>
              <a:t>‹#›</a:t>
            </a:fld>
            <a:endParaRPr lang="en-JO" sz="900">
              <a:latin typeface="Century Gothic" panose="020F0302020204030204"/>
            </a:endParaRPr>
          </a:p>
        </p:txBody>
      </p:sp>
    </p:spTree>
    <p:extLst>
      <p:ext uri="{BB962C8B-B14F-4D97-AF65-F5344CB8AC3E}">
        <p14:creationId xmlns:p14="http://schemas.microsoft.com/office/powerpoint/2010/main" val="11500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1936"/>
            <a:ext cx="3932237" cy="2351776"/>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1451197"/>
            <a:ext cx="6172200" cy="716265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dirty="0"/>
              <a:t>Click icon to add picture</a:t>
            </a:r>
            <a:endParaRPr lang="en-US" dirty="0"/>
          </a:p>
        </p:txBody>
      </p:sp>
      <p:sp>
        <p:nvSpPr>
          <p:cNvPr id="4" name="Text Placeholder 3"/>
          <p:cNvSpPr>
            <a:spLocks noGrp="1"/>
          </p:cNvSpPr>
          <p:nvPr>
            <p:ph type="body" sz="half" idx="2"/>
          </p:nvPr>
        </p:nvSpPr>
        <p:spPr>
          <a:xfrm>
            <a:off x="839788" y="3023712"/>
            <a:ext cx="3932237" cy="560179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GB"/>
              <a:t>Emircom LLC Confidential. Interal Use Only. All Rights Reserved 2023</a:t>
            </a:r>
            <a:endParaRPr lang="en-GB"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121">
            <a:extLst>
              <a:ext uri="{FF2B5EF4-FFF2-40B4-BE49-F238E27FC236}">
                <a16:creationId xmlns:a16="http://schemas.microsoft.com/office/drawing/2014/main" id="{8B45EAD7-D73E-5E8A-5C41-0FE89619FC3E}"/>
              </a:ext>
            </a:extLst>
          </p:cNvPr>
          <p:cNvSpPr/>
          <p:nvPr userDrawn="1"/>
        </p:nvSpPr>
        <p:spPr>
          <a:xfrm>
            <a:off x="1" y="4842186"/>
            <a:ext cx="6619461" cy="369332"/>
          </a:xfrm>
          <a:custGeom>
            <a:avLst/>
            <a:gdLst>
              <a:gd name="connsiteX0" fmla="*/ 0 w 9260078"/>
              <a:gd name="connsiteY0" fmla="*/ 0 h 9144000"/>
              <a:gd name="connsiteX1" fmla="*/ 926007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 name="connsiteX0" fmla="*/ 0 w 9260078"/>
              <a:gd name="connsiteY0" fmla="*/ 0 h 9144000"/>
              <a:gd name="connsiteX1" fmla="*/ 2569718 w 9260078"/>
              <a:gd name="connsiteY1" fmla="*/ 0 h 9144000"/>
              <a:gd name="connsiteX2" fmla="*/ 9260078 w 9260078"/>
              <a:gd name="connsiteY2" fmla="*/ 9144000 h 9144000"/>
              <a:gd name="connsiteX3" fmla="*/ 0 w 9260078"/>
              <a:gd name="connsiteY3" fmla="*/ 9144000 h 9144000"/>
              <a:gd name="connsiteX4" fmla="*/ 0 w 9260078"/>
              <a:gd name="connsiteY4" fmla="*/ 0 h 91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78" h="9144000">
                <a:moveTo>
                  <a:pt x="0" y="0"/>
                </a:moveTo>
                <a:lnTo>
                  <a:pt x="2569718" y="0"/>
                </a:lnTo>
                <a:lnTo>
                  <a:pt x="9260078" y="9144000"/>
                </a:lnTo>
                <a:lnTo>
                  <a:pt x="0" y="9144000"/>
                </a:lnTo>
                <a:lnTo>
                  <a:pt x="0" y="0"/>
                </a:lnTo>
                <a:close/>
              </a:path>
            </a:pathLst>
          </a:custGeom>
          <a:solidFill>
            <a:srgbClr val="EFF9FB"/>
          </a:solidFill>
          <a:ln>
            <a:noFill/>
          </a:ln>
        </p:spPr>
        <p:txBody>
          <a:bodyPr wrap="square" rtlCol="0" anchor="ctr">
            <a:spAutoFit/>
          </a:bodyPr>
          <a:lstStyle/>
          <a:p>
            <a:pPr algn="l"/>
            <a:endParaRPr lang="en-JO" sz="1800" kern="0">
              <a:solidFill>
                <a:srgbClr val="212A61"/>
              </a:solidFill>
            </a:endParaRPr>
          </a:p>
        </p:txBody>
      </p:sp>
    </p:spTree>
    <p:extLst>
      <p:ext uri="{BB962C8B-B14F-4D97-AF65-F5344CB8AC3E}">
        <p14:creationId xmlns:p14="http://schemas.microsoft.com/office/powerpoint/2010/main" val="41007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36618"/>
            <a:ext cx="10515600" cy="194814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2683077"/>
            <a:ext cx="10515600" cy="63950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9341777"/>
            <a:ext cx="2743200" cy="53661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9341777"/>
            <a:ext cx="4114800" cy="53661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Emircom LLC Confidential. Interal Use Only. All Rights Reserved 2023</a:t>
            </a:r>
            <a:endParaRPr lang="en-GB" dirty="0"/>
          </a:p>
        </p:txBody>
      </p:sp>
      <p:sp>
        <p:nvSpPr>
          <p:cNvPr id="6" name="Slide Number Placeholder 5"/>
          <p:cNvSpPr>
            <a:spLocks noGrp="1"/>
          </p:cNvSpPr>
          <p:nvPr>
            <p:ph type="sldNum" sz="quarter" idx="4"/>
          </p:nvPr>
        </p:nvSpPr>
        <p:spPr>
          <a:xfrm>
            <a:off x="8610600" y="9341777"/>
            <a:ext cx="2743200" cy="536615"/>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smtClean="0"/>
              <a:t>‹#›</a:t>
            </a:fld>
            <a:endParaRPr lang="en-US" dirty="0"/>
          </a:p>
        </p:txBody>
      </p:sp>
      <p:sp>
        <p:nvSpPr>
          <p:cNvPr id="7" name="Slide Number Placeholder 111">
            <a:extLst>
              <a:ext uri="{FF2B5EF4-FFF2-40B4-BE49-F238E27FC236}">
                <a16:creationId xmlns:a16="http://schemas.microsoft.com/office/drawing/2014/main" id="{A047CB6C-2FF7-BD9A-1059-CD1DDF6774F8}"/>
              </a:ext>
            </a:extLst>
          </p:cNvPr>
          <p:cNvSpPr txBox="1">
            <a:spLocks/>
          </p:cNvSpPr>
          <p:nvPr userDrawn="1"/>
        </p:nvSpPr>
        <p:spPr>
          <a:xfrm>
            <a:off x="11359923" y="9585726"/>
            <a:ext cx="399415" cy="138499"/>
          </a:xfrm>
          <a:prstGeom prst="rect">
            <a:avLst/>
          </a:prstGeom>
        </p:spPr>
        <p:txBody>
          <a:bodyPr wrap="square" lIns="0" tIns="0" rIns="0" bIns="0">
            <a:spAutoFit/>
          </a:bodyPr>
          <a:lstStyle>
            <a:defPPr>
              <a:defRPr lang="en-US"/>
            </a:defPPr>
            <a:lvl1pPr marL="0" algn="l" defTabSz="914400" rtl="0" eaLnBrk="1" latinLnBrk="0" hangingPunct="1">
              <a:defRPr sz="1400" b="0" i="0" kern="1200">
                <a:solidFill>
                  <a:srgbClr val="202A60"/>
                </a:solidFill>
                <a:latin typeface="+mj-lt"/>
                <a:ea typeface="+mn-ea"/>
                <a:cs typeface="Maison Neue 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85"/>
              </a:spcBef>
            </a:pPr>
            <a:fld id="{81D60167-4931-47E6-BA6A-407CBD079E47}" type="slidenum">
              <a:rPr lang="en-JO" sz="900" smtClean="0">
                <a:latin typeface="Century Gothic" panose="020F0302020204030204"/>
              </a:rPr>
              <a:pPr marL="38100">
                <a:spcBef>
                  <a:spcPts val="85"/>
                </a:spcBef>
              </a:pPr>
              <a:t>‹#›</a:t>
            </a:fld>
            <a:endParaRPr lang="en-JO" sz="900">
              <a:latin typeface="Century Gothic" panose="020F0302020204030204"/>
            </a:endParaRPr>
          </a:p>
        </p:txBody>
      </p:sp>
      <p:grpSp>
        <p:nvGrpSpPr>
          <p:cNvPr id="20" name="Group 19">
            <a:extLst>
              <a:ext uri="{FF2B5EF4-FFF2-40B4-BE49-F238E27FC236}">
                <a16:creationId xmlns:a16="http://schemas.microsoft.com/office/drawing/2014/main" id="{F0383F96-99CF-D56E-5626-268210CB2E53}"/>
              </a:ext>
            </a:extLst>
          </p:cNvPr>
          <p:cNvGrpSpPr/>
          <p:nvPr userDrawn="1"/>
        </p:nvGrpSpPr>
        <p:grpSpPr>
          <a:xfrm>
            <a:off x="11380060" y="365125"/>
            <a:ext cx="431556" cy="644299"/>
            <a:chOff x="14788830" y="780074"/>
            <a:chExt cx="431556" cy="644299"/>
          </a:xfrm>
        </p:grpSpPr>
        <p:pic>
          <p:nvPicPr>
            <p:cNvPr id="21" name="object 2">
              <a:extLst>
                <a:ext uri="{FF2B5EF4-FFF2-40B4-BE49-F238E27FC236}">
                  <a16:creationId xmlns:a16="http://schemas.microsoft.com/office/drawing/2014/main" id="{8B67619C-29B7-9F56-1A27-3E77323EFABF}"/>
                </a:ext>
              </a:extLst>
            </p:cNvPr>
            <p:cNvPicPr/>
            <p:nvPr/>
          </p:nvPicPr>
          <p:blipFill>
            <a:blip r:embed="rId23" cstate="print"/>
            <a:stretch>
              <a:fillRect/>
            </a:stretch>
          </p:blipFill>
          <p:spPr>
            <a:xfrm>
              <a:off x="14788830" y="780074"/>
              <a:ext cx="179565" cy="179552"/>
            </a:xfrm>
            <a:prstGeom prst="rect">
              <a:avLst/>
            </a:prstGeom>
          </p:spPr>
        </p:pic>
        <p:pic>
          <p:nvPicPr>
            <p:cNvPr id="22" name="object 3">
              <a:extLst>
                <a:ext uri="{FF2B5EF4-FFF2-40B4-BE49-F238E27FC236}">
                  <a16:creationId xmlns:a16="http://schemas.microsoft.com/office/drawing/2014/main" id="{E6D65749-D766-153D-B832-7FDB9E511BEE}"/>
                </a:ext>
              </a:extLst>
            </p:cNvPr>
            <p:cNvPicPr/>
            <p:nvPr/>
          </p:nvPicPr>
          <p:blipFill>
            <a:blip r:embed="rId23" cstate="print"/>
            <a:stretch>
              <a:fillRect/>
            </a:stretch>
          </p:blipFill>
          <p:spPr>
            <a:xfrm>
              <a:off x="15040821" y="780074"/>
              <a:ext cx="179565" cy="179552"/>
            </a:xfrm>
            <a:prstGeom prst="rect">
              <a:avLst/>
            </a:prstGeom>
          </p:spPr>
        </p:pic>
        <p:pic>
          <p:nvPicPr>
            <p:cNvPr id="23" name="object 4">
              <a:extLst>
                <a:ext uri="{FF2B5EF4-FFF2-40B4-BE49-F238E27FC236}">
                  <a16:creationId xmlns:a16="http://schemas.microsoft.com/office/drawing/2014/main" id="{E7D3D691-2A6D-2BD7-FB56-815D5972B3D7}"/>
                </a:ext>
              </a:extLst>
            </p:cNvPr>
            <p:cNvPicPr/>
            <p:nvPr/>
          </p:nvPicPr>
          <p:blipFill>
            <a:blip r:embed="rId23" cstate="print"/>
            <a:stretch>
              <a:fillRect/>
            </a:stretch>
          </p:blipFill>
          <p:spPr>
            <a:xfrm>
              <a:off x="14788830" y="1012451"/>
              <a:ext cx="179565" cy="179552"/>
            </a:xfrm>
            <a:prstGeom prst="rect">
              <a:avLst/>
            </a:prstGeom>
          </p:spPr>
        </p:pic>
        <p:pic>
          <p:nvPicPr>
            <p:cNvPr id="24" name="object 5">
              <a:extLst>
                <a:ext uri="{FF2B5EF4-FFF2-40B4-BE49-F238E27FC236}">
                  <a16:creationId xmlns:a16="http://schemas.microsoft.com/office/drawing/2014/main" id="{BFA66B34-C724-D2FB-0954-4BD8033A4913}"/>
                </a:ext>
              </a:extLst>
            </p:cNvPr>
            <p:cNvPicPr/>
            <p:nvPr/>
          </p:nvPicPr>
          <p:blipFill>
            <a:blip r:embed="rId23" cstate="print"/>
            <a:stretch>
              <a:fillRect/>
            </a:stretch>
          </p:blipFill>
          <p:spPr>
            <a:xfrm>
              <a:off x="15040821" y="1012451"/>
              <a:ext cx="179565" cy="179552"/>
            </a:xfrm>
            <a:prstGeom prst="rect">
              <a:avLst/>
            </a:prstGeom>
          </p:spPr>
        </p:pic>
        <p:pic>
          <p:nvPicPr>
            <p:cNvPr id="25" name="object 6">
              <a:extLst>
                <a:ext uri="{FF2B5EF4-FFF2-40B4-BE49-F238E27FC236}">
                  <a16:creationId xmlns:a16="http://schemas.microsoft.com/office/drawing/2014/main" id="{8FB07163-893E-B2C0-1529-3313A4A58F8C}"/>
                </a:ext>
              </a:extLst>
            </p:cNvPr>
            <p:cNvPicPr/>
            <p:nvPr/>
          </p:nvPicPr>
          <p:blipFill>
            <a:blip r:embed="rId24" cstate="print"/>
            <a:stretch>
              <a:fillRect/>
            </a:stretch>
          </p:blipFill>
          <p:spPr>
            <a:xfrm>
              <a:off x="15040821" y="1244821"/>
              <a:ext cx="179565" cy="179552"/>
            </a:xfrm>
            <a:prstGeom prst="rect">
              <a:avLst/>
            </a:prstGeom>
          </p:spPr>
        </p:pic>
      </p:grpSp>
    </p:spTree>
    <p:extLst>
      <p:ext uri="{BB962C8B-B14F-4D97-AF65-F5344CB8AC3E}">
        <p14:creationId xmlns:p14="http://schemas.microsoft.com/office/powerpoint/2010/main" val="27723532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2" r:id="rId12"/>
    <p:sldLayoutId id="2147483656" r:id="rId13"/>
    <p:sldLayoutId id="2147483659" r:id="rId14"/>
    <p:sldLayoutId id="2147483760" r:id="rId15"/>
    <p:sldLayoutId id="2147483762" r:id="rId16"/>
    <p:sldLayoutId id="2147483763" r:id="rId17"/>
    <p:sldLayoutId id="2147483654" r:id="rId18"/>
    <p:sldLayoutId id="2147483655" r:id="rId19"/>
    <p:sldLayoutId id="2147483657" r:id="rId20"/>
    <p:sldLayoutId id="2147483803" r:id="rId21"/>
  </p:sldLayoutIdLst>
  <p:hf sldNum="0"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18.jp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842C6-656B-B918-CDBC-C07001D75FEC}"/>
              </a:ext>
            </a:extLst>
          </p:cNvPr>
          <p:cNvSpPr>
            <a:spLocks noGrp="1"/>
          </p:cNvSpPr>
          <p:nvPr>
            <p:ph type="title"/>
          </p:nvPr>
        </p:nvSpPr>
        <p:spPr>
          <a:xfrm>
            <a:off x="498994" y="1015362"/>
            <a:ext cx="10515600" cy="708301"/>
          </a:xfrm>
        </p:spPr>
        <p:txBody>
          <a:bodyPr>
            <a:noAutofit/>
          </a:bodyPr>
          <a:lstStyle/>
          <a:p>
            <a:r>
              <a:rPr lang="en-GB" sz="3600" cap="all" dirty="0">
                <a:latin typeface="Century Gothic" panose="020B0502020202020204" pitchFamily="34" charset="0"/>
              </a:rPr>
              <a:t>Sales </a:t>
            </a:r>
            <a:r>
              <a:rPr lang="en-GB" sz="3600" cap="all" dirty="0">
                <a:solidFill>
                  <a:srgbClr val="BC0000"/>
                </a:solidFill>
                <a:latin typeface="Century Gothic" panose="020B0502020202020204" pitchFamily="34" charset="0"/>
              </a:rPr>
              <a:t>Accelerator</a:t>
            </a:r>
            <a:r>
              <a:rPr lang="en-GB" sz="3600" cap="all" dirty="0">
                <a:latin typeface="Century Gothic" panose="020B0502020202020204" pitchFamily="34" charset="0"/>
              </a:rPr>
              <a:t>: </a:t>
            </a:r>
            <a:br>
              <a:rPr lang="en-GB" sz="3600" cap="all" dirty="0">
                <a:latin typeface="Century Gothic" panose="020B0502020202020204" pitchFamily="34" charset="0"/>
              </a:rPr>
            </a:br>
            <a:r>
              <a:rPr lang="en-GB" sz="3600" b="0" cap="all" dirty="0">
                <a:solidFill>
                  <a:srgbClr val="202A60"/>
                </a:solidFill>
                <a:latin typeface="Century Gothic" panose="020B0502020202020204" pitchFamily="34" charset="0"/>
              </a:rPr>
              <a:t>Emircom MANAGED CISCO SD-WAN SERVICE</a:t>
            </a:r>
            <a:br>
              <a:rPr lang="en-GB" sz="3600" cap="all" dirty="0">
                <a:latin typeface="Century Gothic" panose="020B0502020202020204" pitchFamily="34" charset="0"/>
              </a:rPr>
            </a:br>
            <a:endParaRPr lang="en-NL" sz="3600" dirty="0">
              <a:latin typeface="Century Gothic" panose="020B0502020202020204" pitchFamily="34" charset="0"/>
            </a:endParaRPr>
          </a:p>
        </p:txBody>
      </p:sp>
      <p:sp>
        <p:nvSpPr>
          <p:cNvPr id="4" name="Rounded Rectangle 3">
            <a:extLst>
              <a:ext uri="{FF2B5EF4-FFF2-40B4-BE49-F238E27FC236}">
                <a16:creationId xmlns:a16="http://schemas.microsoft.com/office/drawing/2014/main" id="{5A97DD63-2352-A0E5-9712-6940113B75E1}"/>
              </a:ext>
            </a:extLst>
          </p:cNvPr>
          <p:cNvSpPr/>
          <p:nvPr/>
        </p:nvSpPr>
        <p:spPr>
          <a:xfrm>
            <a:off x="464457" y="2090081"/>
            <a:ext cx="3715657" cy="3853519"/>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dirty="0">
                <a:solidFill>
                  <a:srgbClr val="0C264C"/>
                </a:solidFill>
                <a:latin typeface="Montserrat SemiBold" pitchFamily="2" charset="77"/>
              </a:rPr>
              <a:t>Why should you care? </a:t>
            </a:r>
            <a:endParaRPr lang="en-GB" sz="1400" b="1" dirty="0">
              <a:latin typeface="Montserrat" pitchFamily="2" charset="77"/>
            </a:endParaRPr>
          </a:p>
          <a:p>
            <a:pPr marL="285750" indent="-285750">
              <a:lnSpc>
                <a:spcPts val="1400"/>
              </a:lnSpc>
              <a:buFont typeface="Wingdings" pitchFamily="2" charset="2"/>
              <a:buChar char="§"/>
            </a:pPr>
            <a:r>
              <a:rPr lang="en-GB" sz="1200" dirty="0">
                <a:solidFill>
                  <a:srgbClr val="333333"/>
                </a:solidFill>
                <a:latin typeface="Montserrat" pitchFamily="2" charset="77"/>
              </a:rPr>
              <a:t>The ability to bring office experiences to the remote workforce with reliable and secure connectivity across cloud and applications is a critical success factor in the hybrid work environment. </a:t>
            </a:r>
          </a:p>
          <a:p>
            <a:pPr marL="285750" indent="-285750">
              <a:lnSpc>
                <a:spcPts val="1400"/>
              </a:lnSpc>
              <a:buFont typeface="Wingdings" pitchFamily="2" charset="2"/>
              <a:buChar char="§"/>
            </a:pPr>
            <a:r>
              <a:rPr lang="en-GB" sz="1200" dirty="0">
                <a:solidFill>
                  <a:srgbClr val="333333"/>
                </a:solidFill>
                <a:latin typeface="Montserrat" pitchFamily="2" charset="77"/>
              </a:rPr>
              <a:t>70% of CIOs anticipate redefining what productivity looks like compared to how they defined it pre-pandemic. </a:t>
            </a:r>
          </a:p>
          <a:p>
            <a:pPr marL="285750" indent="-285750">
              <a:lnSpc>
                <a:spcPts val="1400"/>
              </a:lnSpc>
              <a:buFont typeface="Wingdings" pitchFamily="2" charset="2"/>
              <a:buChar char="§"/>
            </a:pPr>
            <a:r>
              <a:rPr lang="en-GB" sz="1200" dirty="0">
                <a:solidFill>
                  <a:srgbClr val="333333"/>
                </a:solidFill>
                <a:latin typeface="Montserrat" pitchFamily="2" charset="77"/>
              </a:rPr>
              <a:t>77% of employees will embrace a flexible workstyle. </a:t>
            </a:r>
          </a:p>
          <a:p>
            <a:pPr marL="285750" indent="-285750">
              <a:lnSpc>
                <a:spcPts val="1400"/>
              </a:lnSpc>
              <a:buFont typeface="Wingdings" pitchFamily="2" charset="2"/>
              <a:buChar char="§"/>
            </a:pPr>
            <a:r>
              <a:rPr lang="en-GB" sz="1200" dirty="0">
                <a:solidFill>
                  <a:srgbClr val="333333"/>
                </a:solidFill>
                <a:latin typeface="Montserrat" pitchFamily="2" charset="77"/>
              </a:rPr>
              <a:t>98% of all meetings will have at least one remote participant. </a:t>
            </a:r>
          </a:p>
          <a:p>
            <a:pPr marL="285750" indent="-285750">
              <a:lnSpc>
                <a:spcPts val="1400"/>
              </a:lnSpc>
              <a:buFont typeface="Wingdings" pitchFamily="2" charset="2"/>
              <a:buChar char="§"/>
            </a:pPr>
            <a:r>
              <a:rPr lang="en-GB" sz="1200" dirty="0">
                <a:solidFill>
                  <a:srgbClr val="333333"/>
                </a:solidFill>
                <a:latin typeface="Montserrat" pitchFamily="2" charset="77"/>
              </a:rPr>
              <a:t>Managed SD-WAN market will grow from $590M in 2022 to $3.8B in 2033</a:t>
            </a:r>
          </a:p>
          <a:p>
            <a:pPr marL="285750" indent="-285750">
              <a:lnSpc>
                <a:spcPts val="1400"/>
              </a:lnSpc>
              <a:buFont typeface="Wingdings" pitchFamily="2" charset="2"/>
              <a:buChar char="§"/>
            </a:pPr>
            <a:r>
              <a:rPr lang="en-GB" sz="1200" dirty="0">
                <a:solidFill>
                  <a:srgbClr val="333333"/>
                </a:solidFill>
                <a:latin typeface="Montserrat" pitchFamily="2" charset="77"/>
              </a:rPr>
              <a:t>90.2% of Enterprises have an SD-WAN Strategy</a:t>
            </a:r>
          </a:p>
          <a:p>
            <a:pPr marL="285750" indent="-285750">
              <a:lnSpc>
                <a:spcPts val="1400"/>
              </a:lnSpc>
              <a:buFont typeface="Wingdings" pitchFamily="2" charset="2"/>
              <a:buChar char="§"/>
            </a:pPr>
            <a:r>
              <a:rPr lang="en-US" sz="1200" dirty="0">
                <a:solidFill>
                  <a:srgbClr val="333333"/>
                </a:solidFill>
                <a:latin typeface="Montserrat" pitchFamily="2" charset="77"/>
              </a:rPr>
              <a:t>58% faster to implement policy and configuration changes</a:t>
            </a:r>
          </a:p>
          <a:p>
            <a:pPr>
              <a:lnSpc>
                <a:spcPts val="1400"/>
              </a:lnSpc>
            </a:pPr>
            <a:endParaRPr lang="en-GB" sz="1200" dirty="0">
              <a:solidFill>
                <a:schemeClr val="tx1"/>
              </a:solidFill>
              <a:latin typeface="Montserrat" pitchFamily="2" charset="77"/>
            </a:endParaRPr>
          </a:p>
        </p:txBody>
      </p:sp>
      <p:sp>
        <p:nvSpPr>
          <p:cNvPr id="18" name="Rounded Rectangle 17">
            <a:extLst>
              <a:ext uri="{FF2B5EF4-FFF2-40B4-BE49-F238E27FC236}">
                <a16:creationId xmlns:a16="http://schemas.microsoft.com/office/drawing/2014/main" id="{34435C75-EF77-4563-1440-BFBB38E79B75}"/>
              </a:ext>
            </a:extLst>
          </p:cNvPr>
          <p:cNvSpPr/>
          <p:nvPr/>
        </p:nvSpPr>
        <p:spPr>
          <a:xfrm>
            <a:off x="4441371" y="2068310"/>
            <a:ext cx="7373258" cy="3931046"/>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dirty="0">
                <a:solidFill>
                  <a:srgbClr val="0C264C"/>
                </a:solidFill>
                <a:latin typeface="Montserrat SemiBold" pitchFamily="2" charset="77"/>
              </a:rPr>
              <a:t>Solution overview</a:t>
            </a:r>
          </a:p>
          <a:p>
            <a:pPr marL="11113" algn="just"/>
            <a:r>
              <a:rPr lang="en-US" sz="1200" dirty="0">
                <a:solidFill>
                  <a:srgbClr val="333333"/>
                </a:solidFill>
                <a:latin typeface="Montserrat" pitchFamily="2" charset="77"/>
              </a:rPr>
              <a:t>Managed SD-WAN with Emircom and Cisco is flexible and feature-rich, providing secure segmentation, advanced routing, and exceptional support for single and multitenant deployment, with a wide range of deliverables.. </a:t>
            </a:r>
          </a:p>
          <a:p>
            <a:pPr marL="11113" algn="just"/>
            <a:endParaRPr lang="en-US" sz="1200" dirty="0">
              <a:solidFill>
                <a:srgbClr val="333333"/>
              </a:solidFill>
              <a:latin typeface="Montserrat" pitchFamily="2" charset="77"/>
            </a:endParaRPr>
          </a:p>
          <a:p>
            <a:pPr marL="11113" algn="just"/>
            <a:r>
              <a:rPr lang="en-US" sz="1200" dirty="0">
                <a:solidFill>
                  <a:srgbClr val="333333"/>
                </a:solidFill>
                <a:latin typeface="Montserrat" pitchFamily="2" charset="77"/>
              </a:rPr>
              <a:t>Connect any user to any application, at any time, on premise. Or in any cloud. </a:t>
            </a:r>
          </a:p>
          <a:p>
            <a:pPr marL="11113" algn="just"/>
            <a:endParaRPr lang="en-US" sz="1200" dirty="0">
              <a:solidFill>
                <a:srgbClr val="333333"/>
              </a:solidFill>
              <a:latin typeface="Montserrat" pitchFamily="2" charset="77"/>
            </a:endParaRPr>
          </a:p>
          <a:p>
            <a:pPr marL="11113" algn="just"/>
            <a:r>
              <a:rPr lang="en-US" sz="1200" dirty="0">
                <a:solidFill>
                  <a:srgbClr val="333333"/>
                </a:solidFill>
                <a:latin typeface="Montserrat" pitchFamily="2" charset="77"/>
              </a:rPr>
              <a:t>Emircom Managed SD-WAN offers businesses the capability to fully outsource WAN requirements, including outsourcing of the WAN edge, virtualization, overlay of WAN &amp; security policies, WAN optimization, configuration across branch-office and remote users, adds/moves/changes, underlay, project management with ongoing 24/7 support, and network performance monitoring. </a:t>
            </a:r>
            <a:endParaRPr lang="en-NL" sz="1200" dirty="0">
              <a:solidFill>
                <a:srgbClr val="333333"/>
              </a:solidFill>
              <a:latin typeface="Montserrat" pitchFamily="2" charset="77"/>
            </a:endParaRPr>
          </a:p>
          <a:p>
            <a:pPr algn="just">
              <a:lnSpc>
                <a:spcPct val="115000"/>
              </a:lnSpc>
            </a:pPr>
            <a:r>
              <a:rPr lang="en-US" sz="1200" dirty="0">
                <a:solidFill>
                  <a:srgbClr val="333333"/>
                </a:solidFill>
                <a:latin typeface="Montserrat" pitchFamily="2" charset="77"/>
              </a:rPr>
              <a:t>Managed SD-WAN technology will either include hardware in the form of managed customer premise equipment (CPE) or virtualized instances. The managed or virtual CPE is fully configured and managed by Emirocm and provides network connectivity as well as bandwidth control and path optimization.</a:t>
            </a:r>
          </a:p>
          <a:p>
            <a:pPr algn="just">
              <a:lnSpc>
                <a:spcPct val="115000"/>
              </a:lnSpc>
            </a:pPr>
            <a:endParaRPr lang="en-GB" sz="1200" dirty="0">
              <a:solidFill>
                <a:srgbClr val="231F20"/>
              </a:solidFill>
              <a:effectLst/>
              <a:latin typeface="Montserrat" pitchFamily="2" charset="77"/>
              <a:ea typeface="Montserrat Light" pitchFamily="2" charset="77"/>
              <a:cs typeface="Montserrat Light" pitchFamily="2" charset="77"/>
            </a:endParaRPr>
          </a:p>
          <a:p>
            <a:pPr algn="just">
              <a:lnSpc>
                <a:spcPct val="115000"/>
              </a:lnSpc>
            </a:pPr>
            <a:r>
              <a:rPr lang="en-GB" sz="1200" dirty="0">
                <a:solidFill>
                  <a:srgbClr val="231F20"/>
                </a:solidFill>
                <a:effectLst/>
                <a:latin typeface="Montserrat" pitchFamily="2" charset="77"/>
                <a:ea typeface="Montserrat Light" pitchFamily="2" charset="77"/>
                <a:cs typeface="Montserrat Light" pitchFamily="2" charset="77"/>
              </a:rPr>
              <a:t>Emircom</a:t>
            </a:r>
            <a:r>
              <a:rPr lang="en-US" sz="1200" dirty="0">
                <a:solidFill>
                  <a:srgbClr val="231F20"/>
                </a:solidFill>
                <a:effectLst/>
                <a:latin typeface="Montserrat" pitchFamily="2" charset="77"/>
                <a:ea typeface="Montserrat Light" pitchFamily="2" charset="77"/>
                <a:cs typeface="Montserrat Light" pitchFamily="2" charset="77"/>
              </a:rPr>
              <a:t> Managed Services to maximize your agility, application control, and efficiency while maintaining your internal staff’s focus on strategic business outcomes. </a:t>
            </a:r>
          </a:p>
        </p:txBody>
      </p:sp>
      <p:sp>
        <p:nvSpPr>
          <p:cNvPr id="19" name="Rounded Rectangle 18">
            <a:extLst>
              <a:ext uri="{FF2B5EF4-FFF2-40B4-BE49-F238E27FC236}">
                <a16:creationId xmlns:a16="http://schemas.microsoft.com/office/drawing/2014/main" id="{84030E3F-09EB-128F-4D65-0472DB5F83BA}"/>
              </a:ext>
            </a:extLst>
          </p:cNvPr>
          <p:cNvSpPr/>
          <p:nvPr/>
        </p:nvSpPr>
        <p:spPr>
          <a:xfrm>
            <a:off x="425512" y="7653454"/>
            <a:ext cx="3754601" cy="2036956"/>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dirty="0">
                <a:solidFill>
                  <a:srgbClr val="0C264C"/>
                </a:solidFill>
                <a:latin typeface="Montserrat SemiBold" pitchFamily="2" charset="77"/>
              </a:rPr>
              <a:t>Top use cases </a:t>
            </a:r>
          </a:p>
          <a:p>
            <a:pPr marL="285750" indent="-285750">
              <a:lnSpc>
                <a:spcPts val="1400"/>
              </a:lnSpc>
              <a:buFont typeface="Wingdings" pitchFamily="2" charset="2"/>
              <a:buChar char="§"/>
            </a:pPr>
            <a:r>
              <a:rPr lang="en-GB" sz="1200" dirty="0">
                <a:solidFill>
                  <a:srgbClr val="333333"/>
                </a:solidFill>
                <a:effectLst/>
                <a:latin typeface="Montserrat" pitchFamily="2" charset="77"/>
              </a:rPr>
              <a:t>Scalable solution for hybrid workforces</a:t>
            </a:r>
          </a:p>
          <a:p>
            <a:pPr marL="285750" indent="-285750">
              <a:lnSpc>
                <a:spcPts val="1400"/>
              </a:lnSpc>
              <a:buFont typeface="Wingdings" pitchFamily="2" charset="2"/>
              <a:buChar char="§"/>
            </a:pPr>
            <a:r>
              <a:rPr lang="en-GB" sz="1200" dirty="0">
                <a:solidFill>
                  <a:srgbClr val="333333"/>
                </a:solidFill>
                <a:effectLst/>
                <a:latin typeface="Montserrat" pitchFamily="2" charset="77"/>
              </a:rPr>
              <a:t>Secure collaboration</a:t>
            </a:r>
            <a:endParaRPr lang="en-GB" sz="1200" dirty="0">
              <a:solidFill>
                <a:srgbClr val="333333"/>
              </a:solidFill>
              <a:latin typeface="Montserrat" pitchFamily="2" charset="77"/>
            </a:endParaRPr>
          </a:p>
          <a:p>
            <a:pPr marL="285750" indent="-285750">
              <a:lnSpc>
                <a:spcPts val="1400"/>
              </a:lnSpc>
              <a:buFont typeface="Wingdings" pitchFamily="2" charset="2"/>
              <a:buChar char="§"/>
            </a:pPr>
            <a:r>
              <a:rPr lang="en-GB" sz="1200" dirty="0">
                <a:solidFill>
                  <a:srgbClr val="333333"/>
                </a:solidFill>
                <a:effectLst/>
                <a:latin typeface="Montserrat" pitchFamily="2" charset="77"/>
              </a:rPr>
              <a:t>Reliable remote SD-WAN connectivity</a:t>
            </a:r>
          </a:p>
          <a:p>
            <a:pPr marL="285750" indent="-285750">
              <a:lnSpc>
                <a:spcPts val="1400"/>
              </a:lnSpc>
              <a:buFont typeface="Wingdings" pitchFamily="2" charset="2"/>
              <a:buChar char="§"/>
            </a:pPr>
            <a:r>
              <a:rPr lang="en-GB" sz="1200" dirty="0">
                <a:solidFill>
                  <a:srgbClr val="333333"/>
                </a:solidFill>
                <a:effectLst/>
                <a:latin typeface="Montserrat" pitchFamily="2" charset="77"/>
              </a:rPr>
              <a:t>Enhanced visibility </a:t>
            </a:r>
            <a:endParaRPr lang="en-GB" sz="1200" dirty="0">
              <a:latin typeface="Montserrat" pitchFamily="2" charset="77"/>
            </a:endParaRPr>
          </a:p>
          <a:p>
            <a:pPr marL="285750" indent="-285750">
              <a:lnSpc>
                <a:spcPts val="1400"/>
              </a:lnSpc>
              <a:buFont typeface="Wingdings" pitchFamily="2" charset="2"/>
              <a:buChar char="§"/>
            </a:pPr>
            <a:r>
              <a:rPr lang="en-GB" sz="1200" dirty="0">
                <a:solidFill>
                  <a:srgbClr val="333333"/>
                </a:solidFill>
                <a:effectLst/>
                <a:latin typeface="Montserrat" pitchFamily="2" charset="77"/>
              </a:rPr>
              <a:t>End-to-end policy compliance</a:t>
            </a:r>
            <a:endParaRPr lang="en-GB" sz="1200" dirty="0">
              <a:solidFill>
                <a:srgbClr val="333333"/>
              </a:solidFill>
              <a:latin typeface="Montserrat" pitchFamily="2" charset="77"/>
            </a:endParaRPr>
          </a:p>
          <a:p>
            <a:pPr marL="285750" indent="-285750">
              <a:lnSpc>
                <a:spcPts val="1400"/>
              </a:lnSpc>
              <a:buFont typeface="Wingdings" pitchFamily="2" charset="2"/>
              <a:buChar char="§"/>
            </a:pPr>
            <a:r>
              <a:rPr lang="en-GB" sz="1200" dirty="0">
                <a:solidFill>
                  <a:srgbClr val="333333"/>
                </a:solidFill>
                <a:effectLst/>
                <a:latin typeface="Montserrat" pitchFamily="2" charset="77"/>
              </a:rPr>
              <a:t>Centralized management with automation </a:t>
            </a:r>
          </a:p>
        </p:txBody>
      </p:sp>
      <p:sp>
        <p:nvSpPr>
          <p:cNvPr id="3" name="Rounded Rectangle 2">
            <a:extLst>
              <a:ext uri="{FF2B5EF4-FFF2-40B4-BE49-F238E27FC236}">
                <a16:creationId xmlns:a16="http://schemas.microsoft.com/office/drawing/2014/main" id="{40C6D23C-836E-6288-0634-E89172EA4BF2}"/>
              </a:ext>
            </a:extLst>
          </p:cNvPr>
          <p:cNvSpPr/>
          <p:nvPr/>
        </p:nvSpPr>
        <p:spPr>
          <a:xfrm>
            <a:off x="4381077" y="7664197"/>
            <a:ext cx="7369717" cy="1958896"/>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600" b="1" dirty="0">
                <a:solidFill>
                  <a:srgbClr val="0C264C"/>
                </a:solidFill>
                <a:latin typeface="Montserrat SemiBold" pitchFamily="2" charset="77"/>
              </a:rPr>
              <a:t>Across-the-Board Benefits </a:t>
            </a:r>
            <a:endParaRPr lang="en-NL" sz="1600" b="1">
              <a:solidFill>
                <a:srgbClr val="0C264C"/>
              </a:solidFill>
              <a:latin typeface="Montserrat SemiBold" pitchFamily="2" charset="77"/>
            </a:endParaRPr>
          </a:p>
          <a:p>
            <a:pPr marL="285750" lvl="0" indent="-285750">
              <a:lnSpc>
                <a:spcPts val="1400"/>
              </a:lnSpc>
              <a:buFont typeface="Wingdings" pitchFamily="2" charset="2"/>
              <a:buChar char="§"/>
            </a:pPr>
            <a:r>
              <a:rPr lang="en-US" sz="1200" dirty="0">
                <a:solidFill>
                  <a:srgbClr val="333333"/>
                </a:solidFill>
                <a:latin typeface="Montserrat" pitchFamily="2" charset="77"/>
              </a:rPr>
              <a:t>Give branch offices more connectivity (increase bandwidth by up to 20x</a:t>
            </a:r>
            <a:endParaRPr lang="en-NL" sz="1200">
              <a:solidFill>
                <a:srgbClr val="333333"/>
              </a:solidFill>
              <a:latin typeface="Montserrat" pitchFamily="2" charset="77"/>
            </a:endParaRPr>
          </a:p>
          <a:p>
            <a:pPr marL="285750" lvl="0" indent="-285750">
              <a:lnSpc>
                <a:spcPts val="1400"/>
              </a:lnSpc>
              <a:buFont typeface="Wingdings" pitchFamily="2" charset="2"/>
              <a:buChar char="§"/>
            </a:pPr>
            <a:r>
              <a:rPr lang="en-US" sz="1200" dirty="0">
                <a:solidFill>
                  <a:srgbClr val="333333"/>
                </a:solidFill>
                <a:latin typeface="Montserrat" pitchFamily="2" charset="77"/>
              </a:rPr>
              <a:t>Leverage built-in advanced security functions.  </a:t>
            </a:r>
            <a:endParaRPr lang="en-NL" sz="1200">
              <a:solidFill>
                <a:srgbClr val="333333"/>
              </a:solidFill>
              <a:latin typeface="Montserrat" pitchFamily="2" charset="77"/>
            </a:endParaRPr>
          </a:p>
          <a:p>
            <a:pPr marL="285750" lvl="0" indent="-285750">
              <a:lnSpc>
                <a:spcPts val="1400"/>
              </a:lnSpc>
              <a:buFont typeface="Wingdings" pitchFamily="2" charset="2"/>
              <a:buChar char="§"/>
            </a:pPr>
            <a:r>
              <a:rPr lang="en-US" sz="1200" dirty="0">
                <a:solidFill>
                  <a:srgbClr val="333333"/>
                </a:solidFill>
                <a:latin typeface="Montserrat" pitchFamily="2" charset="77"/>
              </a:rPr>
              <a:t>Simplify management with application-aware features. . </a:t>
            </a:r>
          </a:p>
          <a:p>
            <a:pPr marL="285750" indent="-285750" fontAlgn="base">
              <a:lnSpc>
                <a:spcPts val="1400"/>
              </a:lnSpc>
              <a:spcBef>
                <a:spcPts val="300"/>
              </a:spcBef>
              <a:buFont typeface="Wingdings" pitchFamily="2" charset="2"/>
              <a:buChar char="§"/>
            </a:pPr>
            <a:r>
              <a:rPr lang="en-US" sz="1200" dirty="0">
                <a:solidFill>
                  <a:srgbClr val="333333"/>
                </a:solidFill>
                <a:latin typeface="Montserrat" pitchFamily="2" charset="77"/>
              </a:rPr>
              <a:t>MPLS-like performance and security with internet-like flexibility</a:t>
            </a:r>
          </a:p>
          <a:p>
            <a:pPr marL="285750" indent="-285750" fontAlgn="base">
              <a:lnSpc>
                <a:spcPts val="1400"/>
              </a:lnSpc>
              <a:spcBef>
                <a:spcPts val="300"/>
              </a:spcBef>
              <a:buFont typeface="Wingdings" pitchFamily="2" charset="2"/>
              <a:buChar char="§"/>
            </a:pPr>
            <a:r>
              <a:rPr lang="en-US" sz="1200" dirty="0">
                <a:solidFill>
                  <a:srgbClr val="333333"/>
                </a:solidFill>
                <a:latin typeface="Montserrat" pitchFamily="2" charset="77"/>
              </a:rPr>
              <a:t>Augment or replace premium WAN bandwidth</a:t>
            </a:r>
          </a:p>
          <a:p>
            <a:pPr marL="285750" indent="-285750" fontAlgn="base">
              <a:lnSpc>
                <a:spcPts val="1400"/>
              </a:lnSpc>
              <a:spcBef>
                <a:spcPts val="300"/>
              </a:spcBef>
              <a:buFont typeface="Wingdings" pitchFamily="2" charset="2"/>
              <a:buChar char="§"/>
            </a:pPr>
            <a:r>
              <a:rPr lang="en-US" sz="1200" dirty="0">
                <a:solidFill>
                  <a:srgbClr val="333333"/>
                </a:solidFill>
                <a:latin typeface="Montserrat" pitchFamily="2" charset="77"/>
              </a:rPr>
              <a:t>Reduce costs and lower operational complexity  and provide a high-quality experience</a:t>
            </a:r>
          </a:p>
          <a:p>
            <a:pPr marL="285750" indent="-285750" fontAlgn="base">
              <a:lnSpc>
                <a:spcPts val="1400"/>
              </a:lnSpc>
              <a:spcBef>
                <a:spcPts val="300"/>
              </a:spcBef>
              <a:buFont typeface="Wingdings" pitchFamily="2" charset="2"/>
              <a:buChar char="§"/>
            </a:pPr>
            <a:r>
              <a:rPr lang="en-US" sz="1200" dirty="0">
                <a:solidFill>
                  <a:srgbClr val="333333"/>
                </a:solidFill>
                <a:latin typeface="Montserrat" pitchFamily="2" charset="77"/>
              </a:rPr>
              <a:t>Scale the network with provisioning in minutes, not days</a:t>
            </a:r>
          </a:p>
        </p:txBody>
      </p:sp>
      <p:sp>
        <p:nvSpPr>
          <p:cNvPr id="6" name="Rounded Rectangle 5">
            <a:extLst>
              <a:ext uri="{FF2B5EF4-FFF2-40B4-BE49-F238E27FC236}">
                <a16:creationId xmlns:a16="http://schemas.microsoft.com/office/drawing/2014/main" id="{E449088C-83DE-DB02-A6E2-CAED63D6320A}"/>
              </a:ext>
            </a:extLst>
          </p:cNvPr>
          <p:cNvSpPr/>
          <p:nvPr/>
        </p:nvSpPr>
        <p:spPr>
          <a:xfrm>
            <a:off x="434566" y="6149200"/>
            <a:ext cx="11396877" cy="1367882"/>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200"/>
              </a:spcBef>
            </a:pPr>
            <a:endParaRPr lang="en-US" sz="1600" b="1" dirty="0">
              <a:solidFill>
                <a:srgbClr val="0C264C"/>
              </a:solidFill>
              <a:latin typeface="Montserrat SemiBold" pitchFamily="2" charset="77"/>
            </a:endParaRPr>
          </a:p>
          <a:p>
            <a:pPr algn="just">
              <a:spcBef>
                <a:spcPts val="200"/>
              </a:spcBef>
            </a:pPr>
            <a:r>
              <a:rPr lang="en-US" sz="1600" b="1" dirty="0">
                <a:solidFill>
                  <a:srgbClr val="0C264C"/>
                </a:solidFill>
                <a:latin typeface="Montserrat SemiBold" pitchFamily="2" charset="77"/>
              </a:rPr>
              <a:t>Common challenges</a:t>
            </a:r>
          </a:p>
          <a:p>
            <a:pPr marL="285750" indent="-285750">
              <a:lnSpc>
                <a:spcPts val="1400"/>
              </a:lnSpc>
              <a:spcBef>
                <a:spcPts val="200"/>
              </a:spcBef>
              <a:buFont typeface="Wingdings" pitchFamily="2" charset="2"/>
              <a:buChar char="§"/>
            </a:pPr>
            <a:r>
              <a:rPr lang="en-US" sz="1200" dirty="0">
                <a:solidFill>
                  <a:srgbClr val="333333"/>
                </a:solidFill>
                <a:latin typeface="Montserrat" pitchFamily="2" charset="77"/>
              </a:rPr>
              <a:t>Traditional WAN architectures can’t handle the demands of multicloud adoption.</a:t>
            </a:r>
          </a:p>
          <a:p>
            <a:pPr marL="285750" indent="-285750">
              <a:lnSpc>
                <a:spcPts val="1400"/>
              </a:lnSpc>
              <a:spcBef>
                <a:spcPts val="200"/>
              </a:spcBef>
              <a:buFont typeface="Wingdings" pitchFamily="2" charset="2"/>
              <a:buChar char="§"/>
            </a:pPr>
            <a:r>
              <a:rPr lang="en-US" sz="1200" dirty="0">
                <a:solidFill>
                  <a:srgbClr val="333333"/>
                </a:solidFill>
                <a:latin typeface="Montserrat" pitchFamily="2" charset="77"/>
              </a:rPr>
              <a:t>Networking teams have difficulty enabling hybrid work and ensuring quality experiences for remote users.</a:t>
            </a:r>
          </a:p>
          <a:p>
            <a:pPr marL="285750" indent="-285750">
              <a:lnSpc>
                <a:spcPts val="1400"/>
              </a:lnSpc>
              <a:spcBef>
                <a:spcPts val="200"/>
              </a:spcBef>
              <a:buFont typeface="Wingdings" pitchFamily="2" charset="2"/>
              <a:buChar char="§"/>
            </a:pPr>
            <a:r>
              <a:rPr lang="en-US" altLang="en-US" sz="1200" dirty="0">
                <a:solidFill>
                  <a:srgbClr val="333333"/>
                </a:solidFill>
                <a:latin typeface="Montserrat" pitchFamily="2" charset="77"/>
              </a:rPr>
              <a:t>IT teams lack the tools and real-time insight to deliver optimized performance and automation</a:t>
            </a:r>
          </a:p>
          <a:p>
            <a:pPr marL="285750" indent="-285750">
              <a:lnSpc>
                <a:spcPts val="1400"/>
              </a:lnSpc>
              <a:spcBef>
                <a:spcPts val="200"/>
              </a:spcBef>
              <a:buFont typeface="Wingdings" pitchFamily="2" charset="2"/>
              <a:buChar char="§"/>
            </a:pPr>
            <a:r>
              <a:rPr lang="en-US" sz="1200" dirty="0">
                <a:solidFill>
                  <a:srgbClr val="333333"/>
                </a:solidFill>
                <a:latin typeface="Montserrat" pitchFamily="2" charset="77"/>
              </a:rPr>
              <a:t>Network teams are being tasked with enabling digital transformation, hybrid work, and the multicloud and don’t have the cycles to focus on day-to-day network management and operations</a:t>
            </a:r>
          </a:p>
          <a:p>
            <a:pPr algn="just"/>
            <a:endParaRPr lang="en-GB" sz="1200" dirty="0">
              <a:solidFill>
                <a:schemeClr val="tx1"/>
              </a:solidFill>
              <a:latin typeface="Montserrat" pitchFamily="2" charset="77"/>
            </a:endParaRPr>
          </a:p>
        </p:txBody>
      </p:sp>
      <p:sp>
        <p:nvSpPr>
          <p:cNvPr id="10" name="Footer Placeholder 9">
            <a:extLst>
              <a:ext uri="{FF2B5EF4-FFF2-40B4-BE49-F238E27FC236}">
                <a16:creationId xmlns:a16="http://schemas.microsoft.com/office/drawing/2014/main" id="{666A3CD5-0619-555C-651F-240C245FE998}"/>
              </a:ext>
            </a:extLst>
          </p:cNvPr>
          <p:cNvSpPr>
            <a:spLocks noGrp="1"/>
          </p:cNvSpPr>
          <p:nvPr>
            <p:ph type="ftr" sz="quarter" idx="11"/>
          </p:nvPr>
        </p:nvSpPr>
        <p:spPr>
          <a:xfrm>
            <a:off x="404012" y="9542423"/>
            <a:ext cx="6109050" cy="536615"/>
          </a:xfrm>
        </p:spPr>
        <p:txBody>
          <a:bodyPr/>
          <a:lstStyle/>
          <a:p>
            <a:endParaRPr lang="en-GB" dirty="0"/>
          </a:p>
          <a:p>
            <a:pPr algn="l">
              <a:tabLst>
                <a:tab pos="1547813" algn="l"/>
              </a:tabLst>
            </a:pPr>
            <a:r>
              <a:rPr lang="en-GB" sz="800" dirty="0">
                <a:solidFill>
                  <a:srgbClr val="202A60"/>
                </a:solidFill>
              </a:rPr>
              <a:t>Emircom LLC Confidential. Internal Use Only. All Rights Reserved 2023</a:t>
            </a:r>
          </a:p>
        </p:txBody>
      </p:sp>
    </p:spTree>
    <p:extLst>
      <p:ext uri="{BB962C8B-B14F-4D97-AF65-F5344CB8AC3E}">
        <p14:creationId xmlns:p14="http://schemas.microsoft.com/office/powerpoint/2010/main" val="99807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A97DD63-2352-A0E5-9712-6940113B75E1}"/>
              </a:ext>
            </a:extLst>
          </p:cNvPr>
          <p:cNvSpPr/>
          <p:nvPr/>
        </p:nvSpPr>
        <p:spPr>
          <a:xfrm>
            <a:off x="403181" y="1058609"/>
            <a:ext cx="3715657" cy="8565225"/>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8900" algn="just"/>
            <a:r>
              <a:rPr lang="en-GB" sz="1600" b="1" dirty="0">
                <a:solidFill>
                  <a:srgbClr val="0C264C"/>
                </a:solidFill>
                <a:latin typeface="Montserrat SemiBold" pitchFamily="2" charset="77"/>
              </a:rPr>
              <a:t>Questions to ask per Persona</a:t>
            </a:r>
          </a:p>
          <a:p>
            <a:pPr marL="88900" indent="-88900"/>
            <a:endParaRPr lang="en-GB" sz="1200" dirty="0">
              <a:latin typeface="Montserrat" pitchFamily="2" charset="77"/>
            </a:endParaRPr>
          </a:p>
          <a:p>
            <a:pPr marL="88900" indent="-88900"/>
            <a:r>
              <a:rPr lang="en-GB" sz="1200" b="1" dirty="0">
                <a:solidFill>
                  <a:srgbClr val="202A60"/>
                </a:solidFill>
                <a:effectLst/>
                <a:latin typeface="Montserrat SemiBold" pitchFamily="2" charset="77"/>
              </a:rPr>
              <a:t>CIO</a:t>
            </a:r>
            <a:r>
              <a:rPr lang="en-GB" sz="1200" b="1" dirty="0">
                <a:solidFill>
                  <a:srgbClr val="333333"/>
                </a:solidFill>
                <a:effectLst/>
                <a:latin typeface="Montserrat SemiBold" pitchFamily="2" charset="77"/>
              </a:rPr>
              <a:t> </a:t>
            </a:r>
            <a:endParaRPr lang="en-GB" sz="1200" b="1" dirty="0">
              <a:latin typeface="Montserrat SemiBold" pitchFamily="2" charset="77"/>
            </a:endParaRPr>
          </a:p>
          <a:p>
            <a:pPr marL="88900" indent="-88900">
              <a:buFont typeface="Arial" panose="020B0604020202020204" pitchFamily="34" charset="0"/>
              <a:buChar char="•"/>
            </a:pPr>
            <a:r>
              <a:rPr lang="en-GB" sz="1200" dirty="0">
                <a:solidFill>
                  <a:srgbClr val="333333"/>
                </a:solidFill>
                <a:latin typeface="Montserrat" pitchFamily="2" charset="77"/>
              </a:rPr>
              <a:t> Are you being asked to support a growing number of hybrid work use cases? </a:t>
            </a:r>
          </a:p>
          <a:p>
            <a:pPr marL="88900" indent="-88900">
              <a:buFont typeface="Arial" panose="020B0604020202020204" pitchFamily="34" charset="0"/>
              <a:buChar char="•"/>
            </a:pPr>
            <a:r>
              <a:rPr lang="en-GB" sz="1200" dirty="0">
                <a:solidFill>
                  <a:srgbClr val="333333"/>
                </a:solidFill>
                <a:latin typeface="Montserrat" pitchFamily="2" charset="77"/>
              </a:rPr>
              <a:t>What potential difficulties are you encountering as you migrate to the cloud? </a:t>
            </a:r>
          </a:p>
          <a:p>
            <a:pPr marL="88900" indent="-88900">
              <a:buFont typeface="Arial" panose="020B0604020202020204" pitchFamily="34" charset="0"/>
              <a:buChar char="•"/>
            </a:pPr>
            <a:r>
              <a:rPr lang="en-GB" sz="1200" dirty="0">
                <a:solidFill>
                  <a:srgbClr val="333333"/>
                </a:solidFill>
                <a:latin typeface="Montserrat" pitchFamily="2" charset="77"/>
              </a:rPr>
              <a:t> Overall, how would you rate your employees’ remote experiences? </a:t>
            </a:r>
          </a:p>
          <a:p>
            <a:pPr marL="88900" indent="-88900">
              <a:buFont typeface="Arial" panose="020B0604020202020204" pitchFamily="34" charset="0"/>
              <a:buChar char="•"/>
            </a:pPr>
            <a:r>
              <a:rPr lang="en-GB" sz="1200" dirty="0">
                <a:solidFill>
                  <a:srgbClr val="333333"/>
                </a:solidFill>
                <a:latin typeface="Montserrat" pitchFamily="2" charset="77"/>
              </a:rPr>
              <a:t> How are you enabling secure and multichannel collaboration capabilities across your campus and branch workspaces, and employee homes? </a:t>
            </a:r>
          </a:p>
          <a:p>
            <a:pPr marL="88900" indent="-88900">
              <a:buFont typeface="Arial" panose="020B0604020202020204" pitchFamily="34" charset="0"/>
              <a:buChar char="•"/>
            </a:pPr>
            <a:r>
              <a:rPr lang="en-GB" sz="1200" dirty="0">
                <a:solidFill>
                  <a:srgbClr val="333333"/>
                </a:solidFill>
                <a:latin typeface="Montserrat" pitchFamily="2" charset="77"/>
              </a:rPr>
              <a:t>Has your technology landscape become easier or more difficult to manage with the drive to SaaS and IaaS? </a:t>
            </a:r>
          </a:p>
          <a:p>
            <a:pPr marL="88900" indent="-88900"/>
            <a:r>
              <a:rPr lang="en-GB" sz="1200" b="1" dirty="0">
                <a:solidFill>
                  <a:srgbClr val="202A60"/>
                </a:solidFill>
                <a:latin typeface="Montserrat SemiBold" pitchFamily="2" charset="77"/>
              </a:rPr>
              <a:t>Line-of-business leader </a:t>
            </a:r>
          </a:p>
          <a:p>
            <a:pPr marL="88900" indent="-88900">
              <a:buFont typeface="Arial" panose="020B0604020202020204" pitchFamily="34" charset="0"/>
              <a:buChar char="•"/>
            </a:pPr>
            <a:r>
              <a:rPr lang="en-GB" sz="1200" dirty="0">
                <a:solidFill>
                  <a:srgbClr val="333333"/>
                </a:solidFill>
                <a:effectLst/>
                <a:latin typeface="Montserrat" pitchFamily="2" charset="77"/>
              </a:rPr>
              <a:t>What benefits or challenges have you experienced as a result of a more distributed workforce? </a:t>
            </a:r>
            <a:endParaRPr lang="en-GB" sz="1200" dirty="0">
              <a:solidFill>
                <a:srgbClr val="004FAD"/>
              </a:solidFill>
              <a:effectLst/>
              <a:latin typeface="Montserrat" pitchFamily="2" charset="77"/>
            </a:endParaRPr>
          </a:p>
          <a:p>
            <a:pPr marL="88900" indent="-88900">
              <a:buFont typeface="Arial" panose="020B0604020202020204" pitchFamily="34" charset="0"/>
              <a:buChar char="•"/>
            </a:pPr>
            <a:r>
              <a:rPr lang="en-GB" sz="1200" dirty="0">
                <a:solidFill>
                  <a:srgbClr val="333333"/>
                </a:solidFill>
                <a:effectLst/>
                <a:latin typeface="Montserrat" pitchFamily="2" charset="77"/>
              </a:rPr>
              <a:t>Are you exploring opportunities to improve or provide new ways for your customers to interact with your distributed workforce? </a:t>
            </a:r>
            <a:endParaRPr lang="en-GB" sz="1200" dirty="0">
              <a:solidFill>
                <a:srgbClr val="004FAD"/>
              </a:solidFill>
              <a:effectLst/>
              <a:latin typeface="Montserrat" pitchFamily="2" charset="77"/>
            </a:endParaRPr>
          </a:p>
          <a:p>
            <a:pPr marL="88900" indent="-88900">
              <a:buFont typeface="Arial" panose="020B0604020202020204" pitchFamily="34" charset="0"/>
              <a:buChar char="•"/>
            </a:pPr>
            <a:r>
              <a:rPr lang="en-GB" sz="1200" dirty="0">
                <a:solidFill>
                  <a:srgbClr val="333333"/>
                </a:solidFill>
                <a:effectLst/>
                <a:latin typeface="Montserrat" pitchFamily="2" charset="77"/>
              </a:rPr>
              <a:t>How are the expectations of new employees shaping the way your company operates? </a:t>
            </a:r>
            <a:endParaRPr lang="en-GB" sz="1200" dirty="0">
              <a:solidFill>
                <a:srgbClr val="004FAD"/>
              </a:solidFill>
              <a:effectLst/>
              <a:latin typeface="Montserrat" pitchFamily="2" charset="77"/>
            </a:endParaRPr>
          </a:p>
          <a:p>
            <a:pPr marL="88900" indent="-88900"/>
            <a:r>
              <a:rPr lang="en-GB" sz="1200" b="1" dirty="0">
                <a:solidFill>
                  <a:srgbClr val="202A60"/>
                </a:solidFill>
                <a:latin typeface="Montserrat SemiBold" pitchFamily="2" charset="77"/>
              </a:rPr>
              <a:t>IT leader </a:t>
            </a:r>
          </a:p>
          <a:p>
            <a:pPr marL="88900" indent="-88900">
              <a:buFont typeface="Arial" panose="020B0604020202020204" pitchFamily="34" charset="0"/>
              <a:buChar char="•"/>
            </a:pPr>
            <a:r>
              <a:rPr lang="en-GB" sz="1200" dirty="0">
                <a:solidFill>
                  <a:srgbClr val="333333"/>
                </a:solidFill>
                <a:effectLst/>
                <a:latin typeface="Montserrat" pitchFamily="2" charset="77"/>
              </a:rPr>
              <a:t>What steps have you taken to modernize your IT operations from reactive and siloed to proactive and predictive? </a:t>
            </a:r>
            <a:endParaRPr lang="en-GB" sz="1200" dirty="0">
              <a:solidFill>
                <a:srgbClr val="004FAD"/>
              </a:solidFill>
              <a:effectLst/>
              <a:latin typeface="Montserrat" pitchFamily="2" charset="77"/>
            </a:endParaRPr>
          </a:p>
          <a:p>
            <a:pPr marL="88900" indent="-88900">
              <a:buFont typeface="Arial" panose="020B0604020202020204" pitchFamily="34" charset="0"/>
              <a:buChar char="•"/>
            </a:pPr>
            <a:r>
              <a:rPr lang="en-GB" sz="1200" dirty="0">
                <a:solidFill>
                  <a:srgbClr val="333333"/>
                </a:solidFill>
                <a:effectLst/>
                <a:latin typeface="Montserrat" pitchFamily="2" charset="77"/>
              </a:rPr>
              <a:t>Have application and network performance insights proved difficult with the move to SaaS and IaaS? </a:t>
            </a:r>
            <a:endParaRPr lang="en-GB" sz="1200" dirty="0">
              <a:solidFill>
                <a:srgbClr val="004FAD"/>
              </a:solidFill>
              <a:effectLst/>
              <a:latin typeface="Montserrat" pitchFamily="2" charset="77"/>
            </a:endParaRPr>
          </a:p>
          <a:p>
            <a:pPr marL="88900" indent="-88900"/>
            <a:r>
              <a:rPr lang="en-GB" sz="1200" b="1" dirty="0">
                <a:solidFill>
                  <a:srgbClr val="202A60"/>
                </a:solidFill>
                <a:latin typeface="Montserrat SemiBold" pitchFamily="2" charset="77"/>
              </a:rPr>
              <a:t>CISO </a:t>
            </a:r>
          </a:p>
          <a:p>
            <a:pPr marL="88900" indent="-88900">
              <a:buFont typeface="Arial" panose="020B0604020202020204" pitchFamily="34" charset="0"/>
              <a:buChar char="•"/>
            </a:pPr>
            <a:r>
              <a:rPr lang="en-GB" sz="1200" dirty="0">
                <a:solidFill>
                  <a:srgbClr val="333333"/>
                </a:solidFill>
                <a:effectLst/>
                <a:latin typeface="Montserrat" pitchFamily="2" charset="77"/>
              </a:rPr>
              <a:t>How are you securing your remote or hybrid workforce who are accessing data? </a:t>
            </a:r>
            <a:endParaRPr lang="en-GB" sz="1200" dirty="0">
              <a:solidFill>
                <a:srgbClr val="004FAD"/>
              </a:solidFill>
              <a:effectLst/>
              <a:latin typeface="Montserrat" pitchFamily="2" charset="77"/>
            </a:endParaRPr>
          </a:p>
          <a:p>
            <a:pPr marL="88900" indent="-88900">
              <a:buFont typeface="Arial" panose="020B0604020202020204" pitchFamily="34" charset="0"/>
              <a:buChar char="•"/>
            </a:pPr>
            <a:r>
              <a:rPr lang="en-GB" sz="1200" dirty="0">
                <a:solidFill>
                  <a:srgbClr val="333333"/>
                </a:solidFill>
                <a:effectLst/>
                <a:latin typeface="Montserrat" pitchFamily="2" charset="77"/>
              </a:rPr>
              <a:t>As employees move between working on campus and working remotely, what are the challenges you see in securing data on mobile devices? </a:t>
            </a:r>
          </a:p>
          <a:p>
            <a:endParaRPr lang="en-GB" sz="1200" dirty="0">
              <a:solidFill>
                <a:srgbClr val="333333"/>
              </a:solidFill>
              <a:latin typeface="Montserrat" pitchFamily="2" charset="77"/>
            </a:endParaRPr>
          </a:p>
          <a:p>
            <a:endParaRPr lang="en-GB" sz="1200" dirty="0">
              <a:solidFill>
                <a:srgbClr val="004FAD"/>
              </a:solidFill>
              <a:effectLst/>
              <a:latin typeface="Montserrat" pitchFamily="2" charset="77"/>
            </a:endParaRPr>
          </a:p>
        </p:txBody>
      </p:sp>
      <p:sp>
        <p:nvSpPr>
          <p:cNvPr id="18" name="Rounded Rectangle 17">
            <a:extLst>
              <a:ext uri="{FF2B5EF4-FFF2-40B4-BE49-F238E27FC236}">
                <a16:creationId xmlns:a16="http://schemas.microsoft.com/office/drawing/2014/main" id="{34435C75-EF77-4563-1440-BFBB38E79B75}"/>
              </a:ext>
            </a:extLst>
          </p:cNvPr>
          <p:cNvSpPr/>
          <p:nvPr/>
        </p:nvSpPr>
        <p:spPr>
          <a:xfrm>
            <a:off x="4385615" y="1042390"/>
            <a:ext cx="7373258" cy="4633577"/>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dirty="0">
              <a:latin typeface="Century Gothic" panose="020B0502020202020204" pitchFamily="34" charset="0"/>
            </a:endParaRPr>
          </a:p>
        </p:txBody>
      </p:sp>
      <p:sp>
        <p:nvSpPr>
          <p:cNvPr id="2" name="Rounded Rectangle 1">
            <a:extLst>
              <a:ext uri="{FF2B5EF4-FFF2-40B4-BE49-F238E27FC236}">
                <a16:creationId xmlns:a16="http://schemas.microsoft.com/office/drawing/2014/main" id="{2A87B0F3-A3A4-3B82-0CEA-C61FE89857F1}"/>
              </a:ext>
            </a:extLst>
          </p:cNvPr>
          <p:cNvSpPr/>
          <p:nvPr/>
        </p:nvSpPr>
        <p:spPr>
          <a:xfrm>
            <a:off x="4400659" y="5832085"/>
            <a:ext cx="7373258" cy="3809856"/>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8900" algn="just"/>
            <a:r>
              <a:rPr lang="en-GB" sz="1600" b="1" dirty="0">
                <a:solidFill>
                  <a:srgbClr val="0C264C"/>
                </a:solidFill>
                <a:latin typeface="Montserrat SemiBold" pitchFamily="2" charset="77"/>
              </a:rPr>
              <a:t>Competitive Differentiator</a:t>
            </a:r>
          </a:p>
          <a:p>
            <a:pPr algn="l"/>
            <a:endParaRPr lang="en-GB" sz="1200" b="1" i="1" u="none" strike="noStrike" dirty="0">
              <a:solidFill>
                <a:srgbClr val="231F20"/>
              </a:solidFill>
              <a:effectLst/>
              <a:latin typeface="Montserrat" pitchFamily="2" charset="77"/>
            </a:endParaRPr>
          </a:p>
          <a:p>
            <a:pPr algn="l"/>
            <a:r>
              <a:rPr lang="en-GB" sz="1200" b="1" dirty="0">
                <a:solidFill>
                  <a:srgbClr val="202A60"/>
                </a:solidFill>
                <a:latin typeface="Montserrat SemiBold" pitchFamily="2" charset="77"/>
              </a:rPr>
              <a:t>Transport Independence: </a:t>
            </a:r>
            <a:r>
              <a:rPr lang="en-GB" sz="1200" dirty="0">
                <a:solidFill>
                  <a:srgbClr val="333333"/>
                </a:solidFill>
                <a:latin typeface="Montserrat" pitchFamily="2" charset="77"/>
              </a:rPr>
              <a:t>Leverage bandwidth across various transport options while maintaining security and quality of service (QoS).</a:t>
            </a:r>
          </a:p>
          <a:p>
            <a:pPr algn="l"/>
            <a:r>
              <a:rPr lang="en-GB" sz="1200" b="1" dirty="0">
                <a:solidFill>
                  <a:srgbClr val="202A60"/>
                </a:solidFill>
                <a:latin typeface="Montserrat SemiBold" pitchFamily="2" charset="77"/>
              </a:rPr>
              <a:t>Flexibility: </a:t>
            </a:r>
            <a:r>
              <a:rPr lang="en-GB" sz="1200" b="0" i="0" u="none" strike="noStrike" dirty="0">
                <a:solidFill>
                  <a:srgbClr val="231F20"/>
                </a:solidFill>
                <a:effectLst/>
                <a:latin typeface="Montserrat" pitchFamily="2" charset="77"/>
              </a:rPr>
              <a:t>Enable both cloud-based and on-premises deployments</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Path Control: </a:t>
            </a:r>
            <a:r>
              <a:rPr lang="en-GB" sz="1200" b="0" i="0" u="none" strike="noStrike" dirty="0">
                <a:solidFill>
                  <a:srgbClr val="231F20"/>
                </a:solidFill>
                <a:effectLst/>
                <a:latin typeface="Montserrat" pitchFamily="2" charset="77"/>
              </a:rPr>
              <a:t>Improve agility, resilience, and bandwidth efficiency by leveraging multiple WAN paths.</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Application Optimization: </a:t>
            </a:r>
            <a:r>
              <a:rPr lang="en-GB" sz="1200" b="0" i="0" u="none" strike="noStrike" dirty="0">
                <a:solidFill>
                  <a:srgbClr val="231F20"/>
                </a:solidFill>
                <a:effectLst/>
                <a:latin typeface="Montserrat" pitchFamily="2" charset="77"/>
              </a:rPr>
              <a:t>Enhance user experience with intelligent performance optimization, especially for SaaS platforms.</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Scalability</a:t>
            </a:r>
            <a:r>
              <a:rPr lang="en-GB" sz="1200" b="0" i="0" u="none" strike="noStrike" dirty="0">
                <a:solidFill>
                  <a:srgbClr val="231F20"/>
                </a:solidFill>
                <a:effectLst/>
                <a:latin typeface="Montserrat" pitchFamily="2" charset="77"/>
              </a:rPr>
              <a:t>: Lower infrastructure investments and minimize manual provisioning .</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Zero-touch Deployment: </a:t>
            </a:r>
            <a:r>
              <a:rPr lang="en-GB" sz="1200" b="0" i="0" u="none" strike="noStrike" dirty="0">
                <a:solidFill>
                  <a:srgbClr val="231F20"/>
                </a:solidFill>
                <a:effectLst/>
                <a:latin typeface="Montserrat" pitchFamily="2" charset="77"/>
              </a:rPr>
              <a:t>Reduce deployment times by remotely defining and provisioning new equipment and services at scale.</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Automation &amp; Orchestration: </a:t>
            </a:r>
            <a:r>
              <a:rPr lang="en-GB" sz="1200" b="0" i="0" u="none" strike="noStrike" dirty="0">
                <a:solidFill>
                  <a:srgbClr val="231F20"/>
                </a:solidFill>
                <a:effectLst/>
                <a:latin typeface="Montserrat" pitchFamily="2" charset="77"/>
              </a:rPr>
              <a:t>Improve IT productivity and reduce costs with cloud-based management, service orchestration, and visibility.</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Cost Optimization: </a:t>
            </a:r>
            <a:r>
              <a:rPr lang="en-GB" sz="1200" dirty="0">
                <a:solidFill>
                  <a:srgbClr val="231F20"/>
                </a:solidFill>
                <a:latin typeface="Montserrat" pitchFamily="2" charset="77"/>
              </a:rPr>
              <a:t>by ut</a:t>
            </a:r>
            <a:r>
              <a:rPr lang="en-GB" sz="1200" b="0" i="0" u="none" strike="noStrike" dirty="0">
                <a:solidFill>
                  <a:srgbClr val="231F20"/>
                </a:solidFill>
                <a:effectLst/>
                <a:latin typeface="Montserrat" pitchFamily="2" charset="77"/>
              </a:rPr>
              <a:t>ilizing all links with path optimization capabilities</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Security</a:t>
            </a:r>
            <a:r>
              <a:rPr lang="en-GB" sz="1200" b="0" i="0" u="none" strike="noStrike" dirty="0">
                <a:solidFill>
                  <a:srgbClr val="231F20"/>
                </a:solidFill>
                <a:effectLst/>
                <a:latin typeface="Montserrat" pitchFamily="2" charset="77"/>
              </a:rPr>
              <a:t>: Integrate with SASE platforms for a full suite of security services, such as secure web gateways (SWGs), cloud access security broker (CASB), and data loss prevention (DLP).</a:t>
            </a:r>
            <a:endParaRPr lang="en-GB" sz="1200" b="0" i="0" u="none" strike="noStrike" dirty="0">
              <a:solidFill>
                <a:srgbClr val="000000"/>
              </a:solidFill>
              <a:effectLst/>
              <a:latin typeface="Montserrat" pitchFamily="2" charset="77"/>
            </a:endParaRPr>
          </a:p>
          <a:p>
            <a:pPr algn="l"/>
            <a:r>
              <a:rPr lang="en-GB" sz="1200" b="1" dirty="0">
                <a:solidFill>
                  <a:srgbClr val="202A60"/>
                </a:solidFill>
                <a:latin typeface="Montserrat SemiBold" pitchFamily="2" charset="77"/>
              </a:rPr>
              <a:t>Cloud Connectivity: </a:t>
            </a:r>
            <a:r>
              <a:rPr lang="en-GB" sz="1200" b="0" i="0" u="none" strike="noStrike" dirty="0">
                <a:solidFill>
                  <a:srgbClr val="231F20"/>
                </a:solidFill>
                <a:effectLst/>
                <a:latin typeface="Montserrat" pitchFamily="2" charset="77"/>
              </a:rPr>
              <a:t>Simplify and accelerate adoption of cloud computing technology with direct cloud networking connectivity options and SASE implementations.</a:t>
            </a:r>
            <a:endParaRPr lang="en-GB" sz="1200" b="0" i="0" u="none" strike="noStrike" dirty="0">
              <a:solidFill>
                <a:srgbClr val="000000"/>
              </a:solidFill>
              <a:effectLst/>
              <a:latin typeface="Montserrat" pitchFamily="2" charset="77"/>
            </a:endParaRPr>
          </a:p>
          <a:p>
            <a:endParaRPr lang="en-GB" sz="1200" dirty="0">
              <a:latin typeface="Century Gothic" panose="020B0502020202020204" pitchFamily="34" charset="0"/>
            </a:endParaRPr>
          </a:p>
        </p:txBody>
      </p:sp>
      <p:grpSp>
        <p:nvGrpSpPr>
          <p:cNvPr id="162" name="Group 161">
            <a:extLst>
              <a:ext uri="{FF2B5EF4-FFF2-40B4-BE49-F238E27FC236}">
                <a16:creationId xmlns:a16="http://schemas.microsoft.com/office/drawing/2014/main" id="{578D997C-240C-18AA-46C7-1F67FA4310D0}"/>
              </a:ext>
            </a:extLst>
          </p:cNvPr>
          <p:cNvGrpSpPr/>
          <p:nvPr/>
        </p:nvGrpSpPr>
        <p:grpSpPr>
          <a:xfrm>
            <a:off x="4527396" y="1182024"/>
            <a:ext cx="7014116" cy="4259766"/>
            <a:chOff x="4727211" y="1935091"/>
            <a:chExt cx="6703695" cy="3914514"/>
          </a:xfrm>
        </p:grpSpPr>
        <p:sp>
          <p:nvSpPr>
            <p:cNvPr id="6" name="Shape">
              <a:extLst>
                <a:ext uri="{FF2B5EF4-FFF2-40B4-BE49-F238E27FC236}">
                  <a16:creationId xmlns:a16="http://schemas.microsoft.com/office/drawing/2014/main" id="{E5C34758-1382-08CC-BE55-727E410D1FE0}"/>
                </a:ext>
              </a:extLst>
            </p:cNvPr>
            <p:cNvSpPr>
              <a:spLocks noChangeAspect="1"/>
            </p:cNvSpPr>
            <p:nvPr/>
          </p:nvSpPr>
          <p:spPr>
            <a:xfrm>
              <a:off x="7774258" y="2645864"/>
              <a:ext cx="3011886" cy="2694789"/>
            </a:xfrm>
            <a:custGeom>
              <a:avLst/>
              <a:gdLst/>
              <a:ahLst/>
              <a:cxnLst>
                <a:cxn ang="0">
                  <a:pos x="wd2" y="hd2"/>
                </a:cxn>
                <a:cxn ang="5400000">
                  <a:pos x="wd2" y="hd2"/>
                </a:cxn>
                <a:cxn ang="10800000">
                  <a:pos x="wd2" y="hd2"/>
                </a:cxn>
                <a:cxn ang="16200000">
                  <a:pos x="wd2" y="hd2"/>
                </a:cxn>
              </a:cxnLst>
              <a:rect l="0" t="0" r="r" b="b"/>
              <a:pathLst>
                <a:path w="21600" h="21600" extrusionOk="0">
                  <a:moveTo>
                    <a:pt x="21200" y="12054"/>
                  </a:moveTo>
                  <a:cubicBezTo>
                    <a:pt x="21191" y="12054"/>
                    <a:pt x="21183" y="12054"/>
                    <a:pt x="21174" y="12054"/>
                  </a:cubicBezTo>
                  <a:cubicBezTo>
                    <a:pt x="20268" y="6325"/>
                    <a:pt x="20268" y="6325"/>
                    <a:pt x="20268" y="6325"/>
                  </a:cubicBezTo>
                  <a:cubicBezTo>
                    <a:pt x="20428" y="6272"/>
                    <a:pt x="20534" y="6121"/>
                    <a:pt x="20534" y="5952"/>
                  </a:cubicBezTo>
                  <a:cubicBezTo>
                    <a:pt x="20534" y="5729"/>
                    <a:pt x="20357" y="5551"/>
                    <a:pt x="20135" y="5551"/>
                  </a:cubicBezTo>
                  <a:cubicBezTo>
                    <a:pt x="20037" y="5551"/>
                    <a:pt x="19948" y="5587"/>
                    <a:pt x="19877" y="5640"/>
                  </a:cubicBezTo>
                  <a:cubicBezTo>
                    <a:pt x="15863" y="1619"/>
                    <a:pt x="15863" y="1619"/>
                    <a:pt x="15863" y="1619"/>
                  </a:cubicBezTo>
                  <a:cubicBezTo>
                    <a:pt x="15907" y="1548"/>
                    <a:pt x="15934" y="1477"/>
                    <a:pt x="15934" y="1388"/>
                  </a:cubicBezTo>
                  <a:cubicBezTo>
                    <a:pt x="15934" y="1174"/>
                    <a:pt x="15756" y="987"/>
                    <a:pt x="15534" y="987"/>
                  </a:cubicBezTo>
                  <a:cubicBezTo>
                    <a:pt x="15347" y="987"/>
                    <a:pt x="15188" y="1112"/>
                    <a:pt x="15143" y="1290"/>
                  </a:cubicBezTo>
                  <a:cubicBezTo>
                    <a:pt x="9414" y="374"/>
                    <a:pt x="9414" y="374"/>
                    <a:pt x="9414" y="374"/>
                  </a:cubicBezTo>
                  <a:cubicBezTo>
                    <a:pt x="9406" y="169"/>
                    <a:pt x="9228" y="0"/>
                    <a:pt x="9015" y="0"/>
                  </a:cubicBezTo>
                  <a:cubicBezTo>
                    <a:pt x="8793" y="0"/>
                    <a:pt x="8615" y="178"/>
                    <a:pt x="8615" y="400"/>
                  </a:cubicBezTo>
                  <a:cubicBezTo>
                    <a:pt x="8615" y="463"/>
                    <a:pt x="8633" y="525"/>
                    <a:pt x="8660" y="587"/>
                  </a:cubicBezTo>
                  <a:cubicBezTo>
                    <a:pt x="3615" y="3158"/>
                    <a:pt x="3615" y="3158"/>
                    <a:pt x="3615" y="3158"/>
                  </a:cubicBezTo>
                  <a:cubicBezTo>
                    <a:pt x="3535" y="3078"/>
                    <a:pt x="3428" y="3025"/>
                    <a:pt x="3322" y="3025"/>
                  </a:cubicBezTo>
                  <a:cubicBezTo>
                    <a:pt x="3100" y="3025"/>
                    <a:pt x="2913" y="3203"/>
                    <a:pt x="2913" y="3425"/>
                  </a:cubicBezTo>
                  <a:cubicBezTo>
                    <a:pt x="2913" y="3567"/>
                    <a:pt x="2984" y="3683"/>
                    <a:pt x="3100" y="3763"/>
                  </a:cubicBezTo>
                  <a:cubicBezTo>
                    <a:pt x="560" y="8754"/>
                    <a:pt x="560" y="8754"/>
                    <a:pt x="560" y="8754"/>
                  </a:cubicBezTo>
                  <a:cubicBezTo>
                    <a:pt x="506" y="8736"/>
                    <a:pt x="453" y="8727"/>
                    <a:pt x="400" y="8727"/>
                  </a:cubicBezTo>
                  <a:cubicBezTo>
                    <a:pt x="178" y="8727"/>
                    <a:pt x="0" y="8905"/>
                    <a:pt x="0" y="9128"/>
                  </a:cubicBezTo>
                  <a:cubicBezTo>
                    <a:pt x="0" y="9350"/>
                    <a:pt x="178" y="9528"/>
                    <a:pt x="400" y="9528"/>
                  </a:cubicBezTo>
                  <a:cubicBezTo>
                    <a:pt x="409" y="9528"/>
                    <a:pt x="417" y="9528"/>
                    <a:pt x="426" y="9528"/>
                  </a:cubicBezTo>
                  <a:cubicBezTo>
                    <a:pt x="1297" y="14999"/>
                    <a:pt x="1297" y="14999"/>
                    <a:pt x="1297" y="14999"/>
                  </a:cubicBezTo>
                  <a:cubicBezTo>
                    <a:pt x="1101" y="15035"/>
                    <a:pt x="968" y="15204"/>
                    <a:pt x="968" y="15390"/>
                  </a:cubicBezTo>
                  <a:cubicBezTo>
                    <a:pt x="968" y="15613"/>
                    <a:pt x="1146" y="15791"/>
                    <a:pt x="1368" y="15791"/>
                  </a:cubicBezTo>
                  <a:cubicBezTo>
                    <a:pt x="1430" y="15791"/>
                    <a:pt x="1492" y="15782"/>
                    <a:pt x="1545" y="15755"/>
                  </a:cubicBezTo>
                  <a:cubicBezTo>
                    <a:pt x="5684" y="19892"/>
                    <a:pt x="5684" y="19892"/>
                    <a:pt x="5684" y="19892"/>
                  </a:cubicBezTo>
                  <a:cubicBezTo>
                    <a:pt x="5640" y="19963"/>
                    <a:pt x="5622" y="20034"/>
                    <a:pt x="5622" y="20114"/>
                  </a:cubicBezTo>
                  <a:cubicBezTo>
                    <a:pt x="5622" y="20337"/>
                    <a:pt x="5800" y="20515"/>
                    <a:pt x="6022" y="20515"/>
                  </a:cubicBezTo>
                  <a:cubicBezTo>
                    <a:pt x="6182" y="20515"/>
                    <a:pt x="6324" y="20417"/>
                    <a:pt x="6386" y="20274"/>
                  </a:cubicBezTo>
                  <a:cubicBezTo>
                    <a:pt x="12114" y="21182"/>
                    <a:pt x="12114" y="21182"/>
                    <a:pt x="12114" y="21182"/>
                  </a:cubicBezTo>
                  <a:cubicBezTo>
                    <a:pt x="12114" y="21191"/>
                    <a:pt x="12114" y="21200"/>
                    <a:pt x="12114" y="21200"/>
                  </a:cubicBezTo>
                  <a:cubicBezTo>
                    <a:pt x="12114" y="21422"/>
                    <a:pt x="12292" y="21600"/>
                    <a:pt x="12514" y="21600"/>
                  </a:cubicBezTo>
                  <a:cubicBezTo>
                    <a:pt x="12736" y="21600"/>
                    <a:pt x="12914" y="21422"/>
                    <a:pt x="12914" y="21200"/>
                  </a:cubicBezTo>
                  <a:cubicBezTo>
                    <a:pt x="12914" y="21137"/>
                    <a:pt x="12896" y="21084"/>
                    <a:pt x="12869" y="21022"/>
                  </a:cubicBezTo>
                  <a:cubicBezTo>
                    <a:pt x="18003" y="18406"/>
                    <a:pt x="18003" y="18406"/>
                    <a:pt x="18003" y="18406"/>
                  </a:cubicBezTo>
                  <a:cubicBezTo>
                    <a:pt x="18083" y="18486"/>
                    <a:pt x="18189" y="18540"/>
                    <a:pt x="18296" y="18540"/>
                  </a:cubicBezTo>
                  <a:cubicBezTo>
                    <a:pt x="18518" y="18540"/>
                    <a:pt x="18696" y="18362"/>
                    <a:pt x="18696" y="18139"/>
                  </a:cubicBezTo>
                  <a:cubicBezTo>
                    <a:pt x="18696" y="17997"/>
                    <a:pt x="18625" y="17872"/>
                    <a:pt x="18509" y="17801"/>
                  </a:cubicBezTo>
                  <a:cubicBezTo>
                    <a:pt x="21040" y="12819"/>
                    <a:pt x="21040" y="12819"/>
                    <a:pt x="21040" y="12819"/>
                  </a:cubicBezTo>
                  <a:cubicBezTo>
                    <a:pt x="21094" y="12846"/>
                    <a:pt x="21147" y="12855"/>
                    <a:pt x="21200" y="12855"/>
                  </a:cubicBezTo>
                  <a:cubicBezTo>
                    <a:pt x="21422" y="12855"/>
                    <a:pt x="21600" y="12677"/>
                    <a:pt x="21600" y="12455"/>
                  </a:cubicBezTo>
                  <a:cubicBezTo>
                    <a:pt x="21600" y="12232"/>
                    <a:pt x="21422" y="12054"/>
                    <a:pt x="21200" y="12054"/>
                  </a:cubicBezTo>
                  <a:close/>
                  <a:moveTo>
                    <a:pt x="17905" y="18202"/>
                  </a:moveTo>
                  <a:cubicBezTo>
                    <a:pt x="16431" y="18433"/>
                    <a:pt x="16431" y="18433"/>
                    <a:pt x="16431" y="18433"/>
                  </a:cubicBezTo>
                  <a:cubicBezTo>
                    <a:pt x="16422" y="18388"/>
                    <a:pt x="16404" y="18353"/>
                    <a:pt x="16378" y="18308"/>
                  </a:cubicBezTo>
                  <a:cubicBezTo>
                    <a:pt x="17914" y="16894"/>
                    <a:pt x="17914" y="16894"/>
                    <a:pt x="17914" y="16894"/>
                  </a:cubicBezTo>
                  <a:cubicBezTo>
                    <a:pt x="17976" y="16947"/>
                    <a:pt x="18056" y="16974"/>
                    <a:pt x="18145" y="16974"/>
                  </a:cubicBezTo>
                  <a:cubicBezTo>
                    <a:pt x="18216" y="17739"/>
                    <a:pt x="18216" y="17739"/>
                    <a:pt x="18216" y="17739"/>
                  </a:cubicBezTo>
                  <a:cubicBezTo>
                    <a:pt x="18030" y="17784"/>
                    <a:pt x="17896" y="17944"/>
                    <a:pt x="17896" y="18139"/>
                  </a:cubicBezTo>
                  <a:cubicBezTo>
                    <a:pt x="17896" y="18157"/>
                    <a:pt x="17896" y="18175"/>
                    <a:pt x="17905" y="18202"/>
                  </a:cubicBezTo>
                  <a:close/>
                  <a:moveTo>
                    <a:pt x="10889" y="20550"/>
                  </a:moveTo>
                  <a:cubicBezTo>
                    <a:pt x="10907" y="20532"/>
                    <a:pt x="10915" y="20506"/>
                    <a:pt x="10933" y="20488"/>
                  </a:cubicBezTo>
                  <a:cubicBezTo>
                    <a:pt x="11733" y="20871"/>
                    <a:pt x="11733" y="20871"/>
                    <a:pt x="11733" y="20871"/>
                  </a:cubicBezTo>
                  <a:lnTo>
                    <a:pt x="10889" y="20550"/>
                  </a:lnTo>
                  <a:close/>
                  <a:moveTo>
                    <a:pt x="702" y="9394"/>
                  </a:moveTo>
                  <a:cubicBezTo>
                    <a:pt x="1457" y="9955"/>
                    <a:pt x="1457" y="9955"/>
                    <a:pt x="1457" y="9955"/>
                  </a:cubicBezTo>
                  <a:cubicBezTo>
                    <a:pt x="1457" y="13371"/>
                    <a:pt x="1457" y="13371"/>
                    <a:pt x="1457" y="13371"/>
                  </a:cubicBezTo>
                  <a:cubicBezTo>
                    <a:pt x="1394" y="13380"/>
                    <a:pt x="1332" y="13415"/>
                    <a:pt x="1288" y="13469"/>
                  </a:cubicBezTo>
                  <a:cubicBezTo>
                    <a:pt x="1146" y="13611"/>
                    <a:pt x="1146" y="13843"/>
                    <a:pt x="1288" y="13985"/>
                  </a:cubicBezTo>
                  <a:cubicBezTo>
                    <a:pt x="1332" y="14029"/>
                    <a:pt x="1403" y="14065"/>
                    <a:pt x="1465" y="14083"/>
                  </a:cubicBezTo>
                  <a:cubicBezTo>
                    <a:pt x="1377" y="14990"/>
                    <a:pt x="1377" y="14990"/>
                    <a:pt x="1377" y="14990"/>
                  </a:cubicBezTo>
                  <a:cubicBezTo>
                    <a:pt x="1377" y="14990"/>
                    <a:pt x="1368" y="14990"/>
                    <a:pt x="1368" y="14990"/>
                  </a:cubicBezTo>
                  <a:cubicBezTo>
                    <a:pt x="1368" y="14990"/>
                    <a:pt x="1368" y="14990"/>
                    <a:pt x="1368" y="14990"/>
                  </a:cubicBezTo>
                  <a:cubicBezTo>
                    <a:pt x="497" y="9519"/>
                    <a:pt x="497" y="9519"/>
                    <a:pt x="497" y="9519"/>
                  </a:cubicBezTo>
                  <a:cubicBezTo>
                    <a:pt x="577" y="9501"/>
                    <a:pt x="648" y="9457"/>
                    <a:pt x="702" y="9394"/>
                  </a:cubicBezTo>
                  <a:close/>
                  <a:moveTo>
                    <a:pt x="3721" y="3389"/>
                  </a:moveTo>
                  <a:cubicBezTo>
                    <a:pt x="4601" y="3238"/>
                    <a:pt x="4601" y="3238"/>
                    <a:pt x="4601" y="3238"/>
                  </a:cubicBezTo>
                  <a:cubicBezTo>
                    <a:pt x="4610" y="3274"/>
                    <a:pt x="4627" y="3318"/>
                    <a:pt x="4654" y="3354"/>
                  </a:cubicBezTo>
                  <a:cubicBezTo>
                    <a:pt x="3384" y="4528"/>
                    <a:pt x="3384" y="4528"/>
                    <a:pt x="3384" y="4528"/>
                  </a:cubicBezTo>
                  <a:cubicBezTo>
                    <a:pt x="3322" y="4466"/>
                    <a:pt x="3242" y="4439"/>
                    <a:pt x="3162" y="4439"/>
                  </a:cubicBezTo>
                  <a:cubicBezTo>
                    <a:pt x="2966" y="4439"/>
                    <a:pt x="2807" y="4590"/>
                    <a:pt x="2807" y="4786"/>
                  </a:cubicBezTo>
                  <a:cubicBezTo>
                    <a:pt x="2807" y="4955"/>
                    <a:pt x="2931" y="5098"/>
                    <a:pt x="3100" y="5124"/>
                  </a:cubicBezTo>
                  <a:cubicBezTo>
                    <a:pt x="3055" y="5685"/>
                    <a:pt x="3055" y="5685"/>
                    <a:pt x="3055" y="5685"/>
                  </a:cubicBezTo>
                  <a:cubicBezTo>
                    <a:pt x="1776" y="7446"/>
                    <a:pt x="1776" y="7446"/>
                    <a:pt x="1776" y="7446"/>
                  </a:cubicBezTo>
                  <a:cubicBezTo>
                    <a:pt x="1634" y="7348"/>
                    <a:pt x="1439" y="7366"/>
                    <a:pt x="1314" y="7491"/>
                  </a:cubicBezTo>
                  <a:cubicBezTo>
                    <a:pt x="1181" y="7624"/>
                    <a:pt x="1181" y="7855"/>
                    <a:pt x="1314" y="7998"/>
                  </a:cubicBezTo>
                  <a:cubicBezTo>
                    <a:pt x="631" y="8798"/>
                    <a:pt x="631" y="8798"/>
                    <a:pt x="631" y="8798"/>
                  </a:cubicBezTo>
                  <a:cubicBezTo>
                    <a:pt x="631" y="8798"/>
                    <a:pt x="622" y="8798"/>
                    <a:pt x="622" y="8789"/>
                  </a:cubicBezTo>
                  <a:cubicBezTo>
                    <a:pt x="3162" y="3799"/>
                    <a:pt x="3162" y="3799"/>
                    <a:pt x="3162" y="3799"/>
                  </a:cubicBezTo>
                  <a:cubicBezTo>
                    <a:pt x="3215" y="3816"/>
                    <a:pt x="3268" y="3834"/>
                    <a:pt x="3322" y="3834"/>
                  </a:cubicBezTo>
                  <a:cubicBezTo>
                    <a:pt x="3535" y="3834"/>
                    <a:pt x="3721" y="3647"/>
                    <a:pt x="3721" y="3425"/>
                  </a:cubicBezTo>
                  <a:cubicBezTo>
                    <a:pt x="3721" y="3416"/>
                    <a:pt x="3721" y="3407"/>
                    <a:pt x="3721" y="3389"/>
                  </a:cubicBezTo>
                  <a:close/>
                  <a:moveTo>
                    <a:pt x="2398" y="10391"/>
                  </a:moveTo>
                  <a:cubicBezTo>
                    <a:pt x="2363" y="10409"/>
                    <a:pt x="2318" y="10444"/>
                    <a:pt x="2291" y="10480"/>
                  </a:cubicBezTo>
                  <a:cubicBezTo>
                    <a:pt x="1528" y="9919"/>
                    <a:pt x="1528" y="9919"/>
                    <a:pt x="1528" y="9919"/>
                  </a:cubicBezTo>
                  <a:cubicBezTo>
                    <a:pt x="1528" y="8104"/>
                    <a:pt x="1528" y="8104"/>
                    <a:pt x="1528" y="8104"/>
                  </a:cubicBezTo>
                  <a:cubicBezTo>
                    <a:pt x="1572" y="8113"/>
                    <a:pt x="1616" y="8104"/>
                    <a:pt x="1652" y="8096"/>
                  </a:cubicBezTo>
                  <a:lnTo>
                    <a:pt x="2398" y="10391"/>
                  </a:lnTo>
                  <a:close/>
                  <a:moveTo>
                    <a:pt x="5302" y="3060"/>
                  </a:moveTo>
                  <a:cubicBezTo>
                    <a:pt x="5666" y="2945"/>
                    <a:pt x="5666" y="2945"/>
                    <a:pt x="5666" y="2945"/>
                  </a:cubicBezTo>
                  <a:cubicBezTo>
                    <a:pt x="5702" y="3043"/>
                    <a:pt x="5782" y="3114"/>
                    <a:pt x="5871" y="3149"/>
                  </a:cubicBezTo>
                  <a:cubicBezTo>
                    <a:pt x="5888" y="3194"/>
                    <a:pt x="5888" y="3194"/>
                    <a:pt x="5888" y="3194"/>
                  </a:cubicBezTo>
                  <a:cubicBezTo>
                    <a:pt x="5311" y="3131"/>
                    <a:pt x="5311" y="3131"/>
                    <a:pt x="5311" y="3131"/>
                  </a:cubicBezTo>
                  <a:cubicBezTo>
                    <a:pt x="5311" y="3114"/>
                    <a:pt x="5302" y="3087"/>
                    <a:pt x="5302" y="3060"/>
                  </a:cubicBezTo>
                  <a:close/>
                  <a:moveTo>
                    <a:pt x="7301" y="3336"/>
                  </a:moveTo>
                  <a:cubicBezTo>
                    <a:pt x="6333" y="2891"/>
                    <a:pt x="6333" y="2891"/>
                    <a:pt x="6333" y="2891"/>
                  </a:cubicBezTo>
                  <a:cubicBezTo>
                    <a:pt x="6333" y="2865"/>
                    <a:pt x="6333" y="2847"/>
                    <a:pt x="6333" y="2820"/>
                  </a:cubicBezTo>
                  <a:cubicBezTo>
                    <a:pt x="8180" y="3247"/>
                    <a:pt x="8180" y="3247"/>
                    <a:pt x="8180" y="3247"/>
                  </a:cubicBezTo>
                  <a:cubicBezTo>
                    <a:pt x="8136" y="3292"/>
                    <a:pt x="8109" y="3345"/>
                    <a:pt x="8091" y="3407"/>
                  </a:cubicBezTo>
                  <a:lnTo>
                    <a:pt x="7301" y="3336"/>
                  </a:lnTo>
                  <a:close/>
                  <a:moveTo>
                    <a:pt x="17514" y="4146"/>
                  </a:moveTo>
                  <a:cubicBezTo>
                    <a:pt x="17079" y="4430"/>
                    <a:pt x="17079" y="4430"/>
                    <a:pt x="17079" y="4430"/>
                  </a:cubicBezTo>
                  <a:cubicBezTo>
                    <a:pt x="16262" y="3309"/>
                    <a:pt x="16262" y="3309"/>
                    <a:pt x="16262" y="3309"/>
                  </a:cubicBezTo>
                  <a:cubicBezTo>
                    <a:pt x="16289" y="3283"/>
                    <a:pt x="16307" y="3247"/>
                    <a:pt x="16324" y="3212"/>
                  </a:cubicBezTo>
                  <a:cubicBezTo>
                    <a:pt x="17514" y="4003"/>
                    <a:pt x="17514" y="4003"/>
                    <a:pt x="17514" y="4003"/>
                  </a:cubicBezTo>
                  <a:cubicBezTo>
                    <a:pt x="17497" y="4021"/>
                    <a:pt x="17497" y="4048"/>
                    <a:pt x="17497" y="4074"/>
                  </a:cubicBezTo>
                  <a:cubicBezTo>
                    <a:pt x="17497" y="4092"/>
                    <a:pt x="17506" y="4119"/>
                    <a:pt x="17514" y="4146"/>
                  </a:cubicBezTo>
                  <a:close/>
                  <a:moveTo>
                    <a:pt x="6359" y="15729"/>
                  </a:moveTo>
                  <a:cubicBezTo>
                    <a:pt x="4379" y="15746"/>
                    <a:pt x="4379" y="15746"/>
                    <a:pt x="4379" y="15746"/>
                  </a:cubicBezTo>
                  <a:cubicBezTo>
                    <a:pt x="4361" y="15568"/>
                    <a:pt x="4210" y="15426"/>
                    <a:pt x="4032" y="15426"/>
                  </a:cubicBezTo>
                  <a:cubicBezTo>
                    <a:pt x="4014" y="15426"/>
                    <a:pt x="4006" y="15435"/>
                    <a:pt x="3988" y="15435"/>
                  </a:cubicBezTo>
                  <a:cubicBezTo>
                    <a:pt x="3863" y="12935"/>
                    <a:pt x="3863" y="12935"/>
                    <a:pt x="3863" y="12935"/>
                  </a:cubicBezTo>
                  <a:cubicBezTo>
                    <a:pt x="3863" y="12935"/>
                    <a:pt x="3863" y="12935"/>
                    <a:pt x="3872" y="12935"/>
                  </a:cubicBezTo>
                  <a:cubicBezTo>
                    <a:pt x="3926" y="12935"/>
                    <a:pt x="3979" y="12917"/>
                    <a:pt x="4023" y="12882"/>
                  </a:cubicBezTo>
                  <a:cubicBezTo>
                    <a:pt x="6413" y="15471"/>
                    <a:pt x="6413" y="15471"/>
                    <a:pt x="6413" y="15471"/>
                  </a:cubicBezTo>
                  <a:cubicBezTo>
                    <a:pt x="6368" y="15515"/>
                    <a:pt x="6350" y="15577"/>
                    <a:pt x="6350" y="15640"/>
                  </a:cubicBezTo>
                  <a:cubicBezTo>
                    <a:pt x="6350" y="15675"/>
                    <a:pt x="6350" y="15702"/>
                    <a:pt x="6359" y="15729"/>
                  </a:cubicBezTo>
                  <a:close/>
                  <a:moveTo>
                    <a:pt x="11768" y="2055"/>
                  </a:moveTo>
                  <a:cubicBezTo>
                    <a:pt x="12319" y="1948"/>
                    <a:pt x="12319" y="1948"/>
                    <a:pt x="12319" y="1948"/>
                  </a:cubicBezTo>
                  <a:cubicBezTo>
                    <a:pt x="14699" y="2722"/>
                    <a:pt x="14699" y="2722"/>
                    <a:pt x="14699" y="2722"/>
                  </a:cubicBezTo>
                  <a:cubicBezTo>
                    <a:pt x="13846" y="3327"/>
                    <a:pt x="13846" y="3327"/>
                    <a:pt x="13846" y="3327"/>
                  </a:cubicBezTo>
                  <a:cubicBezTo>
                    <a:pt x="13802" y="3292"/>
                    <a:pt x="13740" y="3265"/>
                    <a:pt x="13678" y="3265"/>
                  </a:cubicBezTo>
                  <a:cubicBezTo>
                    <a:pt x="13660" y="3265"/>
                    <a:pt x="13642" y="3265"/>
                    <a:pt x="13633" y="3274"/>
                  </a:cubicBezTo>
                  <a:cubicBezTo>
                    <a:pt x="13562" y="3185"/>
                    <a:pt x="13464" y="3131"/>
                    <a:pt x="13358" y="3131"/>
                  </a:cubicBezTo>
                  <a:cubicBezTo>
                    <a:pt x="13313" y="3131"/>
                    <a:pt x="13269" y="3140"/>
                    <a:pt x="13225" y="3158"/>
                  </a:cubicBezTo>
                  <a:cubicBezTo>
                    <a:pt x="11741" y="2188"/>
                    <a:pt x="11741" y="2188"/>
                    <a:pt x="11741" y="2188"/>
                  </a:cubicBezTo>
                  <a:cubicBezTo>
                    <a:pt x="11759" y="2153"/>
                    <a:pt x="11768" y="2108"/>
                    <a:pt x="11768" y="2073"/>
                  </a:cubicBezTo>
                  <a:cubicBezTo>
                    <a:pt x="11768" y="2064"/>
                    <a:pt x="11768" y="2055"/>
                    <a:pt x="11768" y="2055"/>
                  </a:cubicBezTo>
                  <a:close/>
                  <a:moveTo>
                    <a:pt x="18687" y="5952"/>
                  </a:moveTo>
                  <a:cubicBezTo>
                    <a:pt x="18278" y="6094"/>
                    <a:pt x="18278" y="6094"/>
                    <a:pt x="18278" y="6094"/>
                  </a:cubicBezTo>
                  <a:cubicBezTo>
                    <a:pt x="18030" y="5747"/>
                    <a:pt x="18030" y="5747"/>
                    <a:pt x="18030" y="5747"/>
                  </a:cubicBezTo>
                  <a:cubicBezTo>
                    <a:pt x="18616" y="5720"/>
                    <a:pt x="18616" y="5720"/>
                    <a:pt x="18616" y="5720"/>
                  </a:cubicBezTo>
                  <a:cubicBezTo>
                    <a:pt x="18616" y="5729"/>
                    <a:pt x="18616" y="5747"/>
                    <a:pt x="18616" y="5756"/>
                  </a:cubicBezTo>
                  <a:cubicBezTo>
                    <a:pt x="18616" y="5827"/>
                    <a:pt x="18642" y="5898"/>
                    <a:pt x="18687" y="5952"/>
                  </a:cubicBezTo>
                  <a:close/>
                  <a:moveTo>
                    <a:pt x="19140" y="14234"/>
                  </a:moveTo>
                  <a:cubicBezTo>
                    <a:pt x="14806" y="15835"/>
                    <a:pt x="14806" y="15835"/>
                    <a:pt x="14806" y="15835"/>
                  </a:cubicBezTo>
                  <a:cubicBezTo>
                    <a:pt x="14761" y="15755"/>
                    <a:pt x="14690" y="15702"/>
                    <a:pt x="14610" y="15693"/>
                  </a:cubicBezTo>
                  <a:cubicBezTo>
                    <a:pt x="14761" y="12668"/>
                    <a:pt x="14761" y="12668"/>
                    <a:pt x="14761" y="12668"/>
                  </a:cubicBezTo>
                  <a:cubicBezTo>
                    <a:pt x="14850" y="12659"/>
                    <a:pt x="14939" y="12606"/>
                    <a:pt x="14983" y="12526"/>
                  </a:cubicBezTo>
                  <a:cubicBezTo>
                    <a:pt x="19140" y="14109"/>
                    <a:pt x="19140" y="14109"/>
                    <a:pt x="19140" y="14109"/>
                  </a:cubicBezTo>
                  <a:cubicBezTo>
                    <a:pt x="19131" y="14136"/>
                    <a:pt x="19131" y="14154"/>
                    <a:pt x="19131" y="14172"/>
                  </a:cubicBezTo>
                  <a:cubicBezTo>
                    <a:pt x="19131" y="14198"/>
                    <a:pt x="19131" y="14216"/>
                    <a:pt x="19140" y="14234"/>
                  </a:cubicBezTo>
                  <a:close/>
                  <a:moveTo>
                    <a:pt x="9734" y="4697"/>
                  </a:moveTo>
                  <a:cubicBezTo>
                    <a:pt x="7203" y="5969"/>
                    <a:pt x="7203" y="5969"/>
                    <a:pt x="7203" y="5969"/>
                  </a:cubicBezTo>
                  <a:cubicBezTo>
                    <a:pt x="7150" y="5898"/>
                    <a:pt x="7070" y="5854"/>
                    <a:pt x="6972" y="5854"/>
                  </a:cubicBezTo>
                  <a:cubicBezTo>
                    <a:pt x="6954" y="5854"/>
                    <a:pt x="6937" y="5854"/>
                    <a:pt x="6919" y="5854"/>
                  </a:cubicBezTo>
                  <a:cubicBezTo>
                    <a:pt x="5995" y="3274"/>
                    <a:pt x="5995" y="3274"/>
                    <a:pt x="5995" y="3274"/>
                  </a:cubicBezTo>
                  <a:cubicBezTo>
                    <a:pt x="7292" y="3407"/>
                    <a:pt x="7292" y="3407"/>
                    <a:pt x="7292" y="3407"/>
                  </a:cubicBezTo>
                  <a:cubicBezTo>
                    <a:pt x="9708" y="4510"/>
                    <a:pt x="9708" y="4510"/>
                    <a:pt x="9708" y="4510"/>
                  </a:cubicBezTo>
                  <a:cubicBezTo>
                    <a:pt x="9699" y="4528"/>
                    <a:pt x="9699" y="4546"/>
                    <a:pt x="9699" y="4564"/>
                  </a:cubicBezTo>
                  <a:cubicBezTo>
                    <a:pt x="9699" y="4608"/>
                    <a:pt x="9708" y="4662"/>
                    <a:pt x="9734" y="4697"/>
                  </a:cubicBezTo>
                  <a:close/>
                  <a:moveTo>
                    <a:pt x="7496" y="3425"/>
                  </a:moveTo>
                  <a:cubicBezTo>
                    <a:pt x="8082" y="3478"/>
                    <a:pt x="8082" y="3478"/>
                    <a:pt x="8082" y="3478"/>
                  </a:cubicBezTo>
                  <a:cubicBezTo>
                    <a:pt x="8082" y="3594"/>
                    <a:pt x="8136" y="3692"/>
                    <a:pt x="8215" y="3754"/>
                  </a:cubicBezTo>
                  <a:lnTo>
                    <a:pt x="7496" y="3425"/>
                  </a:lnTo>
                  <a:close/>
                  <a:moveTo>
                    <a:pt x="8766" y="3372"/>
                  </a:moveTo>
                  <a:cubicBezTo>
                    <a:pt x="9956" y="3647"/>
                    <a:pt x="9956" y="3647"/>
                    <a:pt x="9956" y="3647"/>
                  </a:cubicBezTo>
                  <a:cubicBezTo>
                    <a:pt x="9947" y="3656"/>
                    <a:pt x="9947" y="3656"/>
                    <a:pt x="9947" y="3665"/>
                  </a:cubicBezTo>
                  <a:cubicBezTo>
                    <a:pt x="9947" y="3772"/>
                    <a:pt x="10027" y="3861"/>
                    <a:pt x="10125" y="3897"/>
                  </a:cubicBezTo>
                  <a:cubicBezTo>
                    <a:pt x="10027" y="4297"/>
                    <a:pt x="10027" y="4297"/>
                    <a:pt x="10027" y="4297"/>
                  </a:cubicBezTo>
                  <a:cubicBezTo>
                    <a:pt x="10010" y="4297"/>
                    <a:pt x="9992" y="4288"/>
                    <a:pt x="9974" y="4288"/>
                  </a:cubicBezTo>
                  <a:cubicBezTo>
                    <a:pt x="9867" y="4288"/>
                    <a:pt x="9770" y="4350"/>
                    <a:pt x="9725" y="4448"/>
                  </a:cubicBezTo>
                  <a:cubicBezTo>
                    <a:pt x="8366" y="3825"/>
                    <a:pt x="8366" y="3825"/>
                    <a:pt x="8366" y="3825"/>
                  </a:cubicBezTo>
                  <a:cubicBezTo>
                    <a:pt x="8384" y="3825"/>
                    <a:pt x="8411" y="3825"/>
                    <a:pt x="8429" y="3825"/>
                  </a:cubicBezTo>
                  <a:cubicBezTo>
                    <a:pt x="8624" y="3825"/>
                    <a:pt x="8775" y="3674"/>
                    <a:pt x="8775" y="3478"/>
                  </a:cubicBezTo>
                  <a:cubicBezTo>
                    <a:pt x="8775" y="3443"/>
                    <a:pt x="8775" y="3407"/>
                    <a:pt x="8766" y="3372"/>
                  </a:cubicBezTo>
                  <a:close/>
                  <a:moveTo>
                    <a:pt x="19158" y="7953"/>
                  </a:moveTo>
                  <a:cubicBezTo>
                    <a:pt x="16031" y="7055"/>
                    <a:pt x="16031" y="7055"/>
                    <a:pt x="16031" y="7055"/>
                  </a:cubicBezTo>
                  <a:cubicBezTo>
                    <a:pt x="16031" y="7037"/>
                    <a:pt x="16031" y="7028"/>
                    <a:pt x="16031" y="7010"/>
                  </a:cubicBezTo>
                  <a:cubicBezTo>
                    <a:pt x="16031" y="6992"/>
                    <a:pt x="16031" y="6975"/>
                    <a:pt x="16022" y="6957"/>
                  </a:cubicBezTo>
                  <a:cubicBezTo>
                    <a:pt x="16928" y="6637"/>
                    <a:pt x="16928" y="6637"/>
                    <a:pt x="16928" y="6637"/>
                  </a:cubicBezTo>
                  <a:cubicBezTo>
                    <a:pt x="16973" y="6672"/>
                    <a:pt x="17035" y="6681"/>
                    <a:pt x="17088" y="6681"/>
                  </a:cubicBezTo>
                  <a:cubicBezTo>
                    <a:pt x="17230" y="6681"/>
                    <a:pt x="17355" y="6601"/>
                    <a:pt x="17408" y="6468"/>
                  </a:cubicBezTo>
                  <a:cubicBezTo>
                    <a:pt x="18252" y="6174"/>
                    <a:pt x="18252" y="6174"/>
                    <a:pt x="18252" y="6174"/>
                  </a:cubicBezTo>
                  <a:cubicBezTo>
                    <a:pt x="19273" y="7588"/>
                    <a:pt x="19273" y="7588"/>
                    <a:pt x="19273" y="7588"/>
                  </a:cubicBezTo>
                  <a:cubicBezTo>
                    <a:pt x="19264" y="7588"/>
                    <a:pt x="19264" y="7597"/>
                    <a:pt x="19255" y="7606"/>
                  </a:cubicBezTo>
                  <a:cubicBezTo>
                    <a:pt x="19255" y="7606"/>
                    <a:pt x="19255" y="7606"/>
                    <a:pt x="19255" y="7606"/>
                  </a:cubicBezTo>
                  <a:cubicBezTo>
                    <a:pt x="19166" y="7695"/>
                    <a:pt x="19131" y="7829"/>
                    <a:pt x="19158" y="7953"/>
                  </a:cubicBezTo>
                  <a:close/>
                  <a:moveTo>
                    <a:pt x="4388" y="11022"/>
                  </a:moveTo>
                  <a:cubicBezTo>
                    <a:pt x="4396" y="11049"/>
                    <a:pt x="4423" y="11076"/>
                    <a:pt x="4450" y="11094"/>
                  </a:cubicBezTo>
                  <a:cubicBezTo>
                    <a:pt x="3935" y="12401"/>
                    <a:pt x="3935" y="12401"/>
                    <a:pt x="3935" y="12401"/>
                  </a:cubicBezTo>
                  <a:cubicBezTo>
                    <a:pt x="3917" y="12392"/>
                    <a:pt x="3890" y="12392"/>
                    <a:pt x="3872" y="12392"/>
                  </a:cubicBezTo>
                  <a:cubicBezTo>
                    <a:pt x="3855" y="12392"/>
                    <a:pt x="3846" y="12392"/>
                    <a:pt x="3837" y="12392"/>
                  </a:cubicBezTo>
                  <a:cubicBezTo>
                    <a:pt x="3482" y="10925"/>
                    <a:pt x="3482" y="10925"/>
                    <a:pt x="3482" y="10925"/>
                  </a:cubicBezTo>
                  <a:lnTo>
                    <a:pt x="4388" y="11022"/>
                  </a:lnTo>
                  <a:close/>
                  <a:moveTo>
                    <a:pt x="4503" y="7153"/>
                  </a:moveTo>
                  <a:cubicBezTo>
                    <a:pt x="7496" y="9368"/>
                    <a:pt x="7496" y="9368"/>
                    <a:pt x="7496" y="9368"/>
                  </a:cubicBezTo>
                  <a:cubicBezTo>
                    <a:pt x="7469" y="9412"/>
                    <a:pt x="7461" y="9457"/>
                    <a:pt x="7461" y="9501"/>
                  </a:cubicBezTo>
                  <a:cubicBezTo>
                    <a:pt x="7461" y="9528"/>
                    <a:pt x="7461" y="9555"/>
                    <a:pt x="7469" y="9581"/>
                  </a:cubicBezTo>
                  <a:cubicBezTo>
                    <a:pt x="4681" y="10862"/>
                    <a:pt x="4681" y="10862"/>
                    <a:pt x="4681" y="10862"/>
                  </a:cubicBezTo>
                  <a:cubicBezTo>
                    <a:pt x="4654" y="10818"/>
                    <a:pt x="4610" y="10782"/>
                    <a:pt x="4556" y="10782"/>
                  </a:cubicBezTo>
                  <a:cubicBezTo>
                    <a:pt x="4361" y="7233"/>
                    <a:pt x="4361" y="7233"/>
                    <a:pt x="4361" y="7233"/>
                  </a:cubicBezTo>
                  <a:cubicBezTo>
                    <a:pt x="4414" y="7224"/>
                    <a:pt x="4467" y="7197"/>
                    <a:pt x="4503" y="7153"/>
                  </a:cubicBezTo>
                  <a:close/>
                  <a:moveTo>
                    <a:pt x="10196" y="3897"/>
                  </a:moveTo>
                  <a:cubicBezTo>
                    <a:pt x="10303" y="3897"/>
                    <a:pt x="10400" y="3816"/>
                    <a:pt x="10418" y="3710"/>
                  </a:cubicBezTo>
                  <a:cubicBezTo>
                    <a:pt x="12523" y="3745"/>
                    <a:pt x="12523" y="3745"/>
                    <a:pt x="12523" y="3745"/>
                  </a:cubicBezTo>
                  <a:cubicBezTo>
                    <a:pt x="12523" y="3754"/>
                    <a:pt x="12523" y="3763"/>
                    <a:pt x="12523" y="3763"/>
                  </a:cubicBezTo>
                  <a:cubicBezTo>
                    <a:pt x="10232" y="4493"/>
                    <a:pt x="10232" y="4493"/>
                    <a:pt x="10232" y="4493"/>
                  </a:cubicBezTo>
                  <a:cubicBezTo>
                    <a:pt x="10214" y="4421"/>
                    <a:pt x="10161" y="4359"/>
                    <a:pt x="10098" y="4324"/>
                  </a:cubicBezTo>
                  <a:lnTo>
                    <a:pt x="10196" y="3897"/>
                  </a:lnTo>
                  <a:close/>
                  <a:moveTo>
                    <a:pt x="7594" y="11939"/>
                  </a:moveTo>
                  <a:cubicBezTo>
                    <a:pt x="5968" y="12659"/>
                    <a:pt x="5968" y="12659"/>
                    <a:pt x="5968" y="12659"/>
                  </a:cubicBezTo>
                  <a:cubicBezTo>
                    <a:pt x="5915" y="12570"/>
                    <a:pt x="5826" y="12526"/>
                    <a:pt x="5729" y="12526"/>
                  </a:cubicBezTo>
                  <a:cubicBezTo>
                    <a:pt x="5693" y="12526"/>
                    <a:pt x="5649" y="12535"/>
                    <a:pt x="5613" y="12553"/>
                  </a:cubicBezTo>
                  <a:cubicBezTo>
                    <a:pt x="4645" y="11076"/>
                    <a:pt x="4645" y="11076"/>
                    <a:pt x="4645" y="11076"/>
                  </a:cubicBezTo>
                  <a:cubicBezTo>
                    <a:pt x="4654" y="11067"/>
                    <a:pt x="4672" y="11058"/>
                    <a:pt x="4681" y="11040"/>
                  </a:cubicBezTo>
                  <a:cubicBezTo>
                    <a:pt x="7594" y="11823"/>
                    <a:pt x="7594" y="11823"/>
                    <a:pt x="7594" y="11823"/>
                  </a:cubicBezTo>
                  <a:cubicBezTo>
                    <a:pt x="7594" y="11850"/>
                    <a:pt x="7594" y="11868"/>
                    <a:pt x="7594" y="11885"/>
                  </a:cubicBezTo>
                  <a:cubicBezTo>
                    <a:pt x="7594" y="11903"/>
                    <a:pt x="7594" y="11921"/>
                    <a:pt x="7594" y="11939"/>
                  </a:cubicBezTo>
                  <a:close/>
                  <a:moveTo>
                    <a:pt x="4707" y="10933"/>
                  </a:moveTo>
                  <a:cubicBezTo>
                    <a:pt x="7496" y="9643"/>
                    <a:pt x="7496" y="9643"/>
                    <a:pt x="7496" y="9643"/>
                  </a:cubicBezTo>
                  <a:cubicBezTo>
                    <a:pt x="7549" y="9724"/>
                    <a:pt x="7620" y="9768"/>
                    <a:pt x="7709" y="9777"/>
                  </a:cubicBezTo>
                  <a:cubicBezTo>
                    <a:pt x="7816" y="11618"/>
                    <a:pt x="7816" y="11618"/>
                    <a:pt x="7816" y="11618"/>
                  </a:cubicBezTo>
                  <a:cubicBezTo>
                    <a:pt x="7816" y="11618"/>
                    <a:pt x="7816" y="11618"/>
                    <a:pt x="7816" y="11618"/>
                  </a:cubicBezTo>
                  <a:cubicBezTo>
                    <a:pt x="7727" y="11636"/>
                    <a:pt x="7656" y="11690"/>
                    <a:pt x="7620" y="11761"/>
                  </a:cubicBezTo>
                  <a:cubicBezTo>
                    <a:pt x="4707" y="10978"/>
                    <a:pt x="4707" y="10978"/>
                    <a:pt x="4707" y="10978"/>
                  </a:cubicBezTo>
                  <a:cubicBezTo>
                    <a:pt x="4707" y="10969"/>
                    <a:pt x="4707" y="10960"/>
                    <a:pt x="4707" y="10951"/>
                  </a:cubicBezTo>
                  <a:cubicBezTo>
                    <a:pt x="4707" y="10942"/>
                    <a:pt x="4707" y="10933"/>
                    <a:pt x="4707" y="10933"/>
                  </a:cubicBezTo>
                  <a:close/>
                  <a:moveTo>
                    <a:pt x="14726" y="5907"/>
                  </a:moveTo>
                  <a:cubicBezTo>
                    <a:pt x="10010" y="7330"/>
                    <a:pt x="10010" y="7330"/>
                    <a:pt x="10010" y="7330"/>
                  </a:cubicBezTo>
                  <a:cubicBezTo>
                    <a:pt x="9992" y="7304"/>
                    <a:pt x="9974" y="7268"/>
                    <a:pt x="9938" y="7242"/>
                  </a:cubicBezTo>
                  <a:cubicBezTo>
                    <a:pt x="12647" y="3950"/>
                    <a:pt x="12647" y="3950"/>
                    <a:pt x="12647" y="3950"/>
                  </a:cubicBezTo>
                  <a:cubicBezTo>
                    <a:pt x="12736" y="4012"/>
                    <a:pt x="12869" y="4003"/>
                    <a:pt x="12958" y="3932"/>
                  </a:cubicBezTo>
                  <a:cubicBezTo>
                    <a:pt x="14788" y="5685"/>
                    <a:pt x="14788" y="5685"/>
                    <a:pt x="14788" y="5685"/>
                  </a:cubicBezTo>
                  <a:cubicBezTo>
                    <a:pt x="14743" y="5738"/>
                    <a:pt x="14726" y="5800"/>
                    <a:pt x="14726" y="5863"/>
                  </a:cubicBezTo>
                  <a:cubicBezTo>
                    <a:pt x="14726" y="5880"/>
                    <a:pt x="14726" y="5889"/>
                    <a:pt x="14726" y="5907"/>
                  </a:cubicBezTo>
                  <a:close/>
                  <a:moveTo>
                    <a:pt x="7967" y="9626"/>
                  </a:moveTo>
                  <a:cubicBezTo>
                    <a:pt x="9557" y="10213"/>
                    <a:pt x="9557" y="10213"/>
                    <a:pt x="9557" y="10213"/>
                  </a:cubicBezTo>
                  <a:cubicBezTo>
                    <a:pt x="11821" y="11049"/>
                    <a:pt x="11821" y="11049"/>
                    <a:pt x="11821" y="11049"/>
                  </a:cubicBezTo>
                  <a:cubicBezTo>
                    <a:pt x="11813" y="11067"/>
                    <a:pt x="11813" y="11094"/>
                    <a:pt x="11804" y="11120"/>
                  </a:cubicBezTo>
                  <a:cubicBezTo>
                    <a:pt x="8109" y="11779"/>
                    <a:pt x="8109" y="11779"/>
                    <a:pt x="8109" y="11779"/>
                  </a:cubicBezTo>
                  <a:cubicBezTo>
                    <a:pt x="8073" y="11690"/>
                    <a:pt x="7985" y="11618"/>
                    <a:pt x="7878" y="11610"/>
                  </a:cubicBezTo>
                  <a:cubicBezTo>
                    <a:pt x="7780" y="9768"/>
                    <a:pt x="7780" y="9768"/>
                    <a:pt x="7780" y="9768"/>
                  </a:cubicBezTo>
                  <a:cubicBezTo>
                    <a:pt x="7860" y="9750"/>
                    <a:pt x="7931" y="9706"/>
                    <a:pt x="7967" y="9626"/>
                  </a:cubicBezTo>
                  <a:close/>
                  <a:moveTo>
                    <a:pt x="13313" y="9261"/>
                  </a:moveTo>
                  <a:cubicBezTo>
                    <a:pt x="12186" y="10889"/>
                    <a:pt x="12186" y="10889"/>
                    <a:pt x="12186" y="10889"/>
                  </a:cubicBezTo>
                  <a:cubicBezTo>
                    <a:pt x="12150" y="10880"/>
                    <a:pt x="12114" y="10871"/>
                    <a:pt x="12079" y="10871"/>
                  </a:cubicBezTo>
                  <a:cubicBezTo>
                    <a:pt x="12043" y="10871"/>
                    <a:pt x="12008" y="10871"/>
                    <a:pt x="11981" y="10889"/>
                  </a:cubicBezTo>
                  <a:cubicBezTo>
                    <a:pt x="9912" y="7686"/>
                    <a:pt x="9912" y="7686"/>
                    <a:pt x="9912" y="7686"/>
                  </a:cubicBezTo>
                  <a:cubicBezTo>
                    <a:pt x="9947" y="7669"/>
                    <a:pt x="9974" y="7642"/>
                    <a:pt x="9992" y="7606"/>
                  </a:cubicBezTo>
                  <a:cubicBezTo>
                    <a:pt x="13216" y="8976"/>
                    <a:pt x="13216" y="8976"/>
                    <a:pt x="13216" y="8976"/>
                  </a:cubicBezTo>
                  <a:cubicBezTo>
                    <a:pt x="13234" y="8985"/>
                    <a:pt x="13234" y="8985"/>
                    <a:pt x="13234" y="8985"/>
                  </a:cubicBezTo>
                  <a:cubicBezTo>
                    <a:pt x="13234" y="9012"/>
                    <a:pt x="13225" y="9030"/>
                    <a:pt x="13225" y="9056"/>
                  </a:cubicBezTo>
                  <a:cubicBezTo>
                    <a:pt x="13225" y="9136"/>
                    <a:pt x="13260" y="9208"/>
                    <a:pt x="13313" y="9261"/>
                  </a:cubicBezTo>
                  <a:close/>
                  <a:moveTo>
                    <a:pt x="9850" y="7713"/>
                  </a:moveTo>
                  <a:cubicBezTo>
                    <a:pt x="11919" y="10925"/>
                    <a:pt x="11919" y="10925"/>
                    <a:pt x="11919" y="10925"/>
                  </a:cubicBezTo>
                  <a:cubicBezTo>
                    <a:pt x="11892" y="10942"/>
                    <a:pt x="11875" y="10960"/>
                    <a:pt x="11857" y="10987"/>
                  </a:cubicBezTo>
                  <a:cubicBezTo>
                    <a:pt x="7993" y="9563"/>
                    <a:pt x="7993" y="9563"/>
                    <a:pt x="7993" y="9563"/>
                  </a:cubicBezTo>
                  <a:cubicBezTo>
                    <a:pt x="7993" y="9546"/>
                    <a:pt x="8002" y="9519"/>
                    <a:pt x="8002" y="9501"/>
                  </a:cubicBezTo>
                  <a:cubicBezTo>
                    <a:pt x="8002" y="9439"/>
                    <a:pt x="7976" y="9386"/>
                    <a:pt x="7940" y="9332"/>
                  </a:cubicBezTo>
                  <a:cubicBezTo>
                    <a:pt x="9583" y="7651"/>
                    <a:pt x="9583" y="7651"/>
                    <a:pt x="9583" y="7651"/>
                  </a:cubicBezTo>
                  <a:cubicBezTo>
                    <a:pt x="9654" y="7722"/>
                    <a:pt x="9752" y="7749"/>
                    <a:pt x="9850" y="7713"/>
                  </a:cubicBezTo>
                  <a:close/>
                  <a:moveTo>
                    <a:pt x="14513" y="12250"/>
                  </a:moveTo>
                  <a:cubicBezTo>
                    <a:pt x="14024" y="12010"/>
                    <a:pt x="14024" y="12010"/>
                    <a:pt x="14024" y="12010"/>
                  </a:cubicBezTo>
                  <a:cubicBezTo>
                    <a:pt x="12345" y="11200"/>
                    <a:pt x="12345" y="11200"/>
                    <a:pt x="12345" y="11200"/>
                  </a:cubicBezTo>
                  <a:cubicBezTo>
                    <a:pt x="12345" y="11174"/>
                    <a:pt x="12345" y="11156"/>
                    <a:pt x="12345" y="11138"/>
                  </a:cubicBezTo>
                  <a:cubicBezTo>
                    <a:pt x="12345" y="11058"/>
                    <a:pt x="12310" y="10978"/>
                    <a:pt x="12248" y="10925"/>
                  </a:cubicBezTo>
                  <a:cubicBezTo>
                    <a:pt x="13376" y="9297"/>
                    <a:pt x="13376" y="9297"/>
                    <a:pt x="13376" y="9297"/>
                  </a:cubicBezTo>
                  <a:cubicBezTo>
                    <a:pt x="13429" y="9323"/>
                    <a:pt x="13482" y="9332"/>
                    <a:pt x="13536" y="9323"/>
                  </a:cubicBezTo>
                  <a:cubicBezTo>
                    <a:pt x="14601" y="12170"/>
                    <a:pt x="14601" y="12170"/>
                    <a:pt x="14601" y="12170"/>
                  </a:cubicBezTo>
                  <a:cubicBezTo>
                    <a:pt x="14566" y="12188"/>
                    <a:pt x="14539" y="12214"/>
                    <a:pt x="14513" y="12250"/>
                  </a:cubicBezTo>
                  <a:close/>
                  <a:moveTo>
                    <a:pt x="9885" y="7206"/>
                  </a:moveTo>
                  <a:cubicBezTo>
                    <a:pt x="9850" y="7197"/>
                    <a:pt x="9823" y="7188"/>
                    <a:pt x="9788" y="7188"/>
                  </a:cubicBezTo>
                  <a:cubicBezTo>
                    <a:pt x="10010" y="4831"/>
                    <a:pt x="10010" y="4831"/>
                    <a:pt x="10010" y="4831"/>
                  </a:cubicBezTo>
                  <a:cubicBezTo>
                    <a:pt x="10143" y="4813"/>
                    <a:pt x="10240" y="4697"/>
                    <a:pt x="10240" y="4564"/>
                  </a:cubicBezTo>
                  <a:cubicBezTo>
                    <a:pt x="12541" y="3834"/>
                    <a:pt x="12541" y="3834"/>
                    <a:pt x="12541" y="3834"/>
                  </a:cubicBezTo>
                  <a:cubicBezTo>
                    <a:pt x="12559" y="3861"/>
                    <a:pt x="12567" y="3879"/>
                    <a:pt x="12594" y="3905"/>
                  </a:cubicBezTo>
                  <a:lnTo>
                    <a:pt x="9885" y="7206"/>
                  </a:lnTo>
                  <a:close/>
                  <a:moveTo>
                    <a:pt x="11963" y="11387"/>
                  </a:moveTo>
                  <a:cubicBezTo>
                    <a:pt x="11999" y="11405"/>
                    <a:pt x="12035" y="11414"/>
                    <a:pt x="12079" y="11414"/>
                  </a:cubicBezTo>
                  <a:cubicBezTo>
                    <a:pt x="12186" y="11414"/>
                    <a:pt x="12274" y="11352"/>
                    <a:pt x="12319" y="11263"/>
                  </a:cubicBezTo>
                  <a:cubicBezTo>
                    <a:pt x="14486" y="12312"/>
                    <a:pt x="14486" y="12312"/>
                    <a:pt x="14486" y="12312"/>
                  </a:cubicBezTo>
                  <a:cubicBezTo>
                    <a:pt x="14477" y="12339"/>
                    <a:pt x="14468" y="12366"/>
                    <a:pt x="14468" y="12392"/>
                  </a:cubicBezTo>
                  <a:cubicBezTo>
                    <a:pt x="14468" y="12428"/>
                    <a:pt x="14477" y="12464"/>
                    <a:pt x="14495" y="12499"/>
                  </a:cubicBezTo>
                  <a:cubicBezTo>
                    <a:pt x="12257" y="13780"/>
                    <a:pt x="12257" y="13780"/>
                    <a:pt x="12257" y="13780"/>
                  </a:cubicBezTo>
                  <a:cubicBezTo>
                    <a:pt x="9983" y="15079"/>
                    <a:pt x="9983" y="15079"/>
                    <a:pt x="9983" y="15079"/>
                  </a:cubicBezTo>
                  <a:cubicBezTo>
                    <a:pt x="9974" y="15061"/>
                    <a:pt x="9956" y="15043"/>
                    <a:pt x="9930" y="15026"/>
                  </a:cubicBezTo>
                  <a:lnTo>
                    <a:pt x="11963" y="11387"/>
                  </a:lnTo>
                  <a:close/>
                  <a:moveTo>
                    <a:pt x="14743" y="12126"/>
                  </a:moveTo>
                  <a:cubicBezTo>
                    <a:pt x="14717" y="12126"/>
                    <a:pt x="14699" y="12126"/>
                    <a:pt x="14681" y="12134"/>
                  </a:cubicBezTo>
                  <a:cubicBezTo>
                    <a:pt x="13624" y="9297"/>
                    <a:pt x="13624" y="9297"/>
                    <a:pt x="13624" y="9297"/>
                  </a:cubicBezTo>
                  <a:cubicBezTo>
                    <a:pt x="13687" y="9270"/>
                    <a:pt x="13731" y="9216"/>
                    <a:pt x="13749" y="9154"/>
                  </a:cubicBezTo>
                  <a:cubicBezTo>
                    <a:pt x="17221" y="9884"/>
                    <a:pt x="17221" y="9884"/>
                    <a:pt x="17221" y="9884"/>
                  </a:cubicBezTo>
                  <a:cubicBezTo>
                    <a:pt x="17221" y="9893"/>
                    <a:pt x="17221" y="9901"/>
                    <a:pt x="17221" y="9901"/>
                  </a:cubicBezTo>
                  <a:cubicBezTo>
                    <a:pt x="17221" y="9955"/>
                    <a:pt x="17230" y="9999"/>
                    <a:pt x="17266" y="10044"/>
                  </a:cubicBezTo>
                  <a:cubicBezTo>
                    <a:pt x="14903" y="12179"/>
                    <a:pt x="14903" y="12179"/>
                    <a:pt x="14903" y="12179"/>
                  </a:cubicBezTo>
                  <a:cubicBezTo>
                    <a:pt x="14859" y="12143"/>
                    <a:pt x="14797" y="12126"/>
                    <a:pt x="14743" y="12126"/>
                  </a:cubicBezTo>
                  <a:close/>
                  <a:moveTo>
                    <a:pt x="13580" y="8798"/>
                  </a:moveTo>
                  <a:cubicBezTo>
                    <a:pt x="13456" y="8754"/>
                    <a:pt x="13322" y="8816"/>
                    <a:pt x="13260" y="8923"/>
                  </a:cubicBezTo>
                  <a:cubicBezTo>
                    <a:pt x="10027" y="7544"/>
                    <a:pt x="10027" y="7544"/>
                    <a:pt x="10027" y="7544"/>
                  </a:cubicBezTo>
                  <a:cubicBezTo>
                    <a:pt x="10036" y="7517"/>
                    <a:pt x="10045" y="7491"/>
                    <a:pt x="10045" y="7455"/>
                  </a:cubicBezTo>
                  <a:cubicBezTo>
                    <a:pt x="10045" y="7437"/>
                    <a:pt x="10036" y="7411"/>
                    <a:pt x="10036" y="7402"/>
                  </a:cubicBezTo>
                  <a:cubicBezTo>
                    <a:pt x="14743" y="5969"/>
                    <a:pt x="14743" y="5969"/>
                    <a:pt x="14743" y="5969"/>
                  </a:cubicBezTo>
                  <a:cubicBezTo>
                    <a:pt x="14770" y="6023"/>
                    <a:pt x="14806" y="6067"/>
                    <a:pt x="14859" y="6094"/>
                  </a:cubicBezTo>
                  <a:lnTo>
                    <a:pt x="13580" y="8798"/>
                  </a:lnTo>
                  <a:close/>
                  <a:moveTo>
                    <a:pt x="7203" y="6272"/>
                  </a:moveTo>
                  <a:cubicBezTo>
                    <a:pt x="9512" y="7384"/>
                    <a:pt x="9512" y="7384"/>
                    <a:pt x="9512" y="7384"/>
                  </a:cubicBezTo>
                  <a:cubicBezTo>
                    <a:pt x="9503" y="7411"/>
                    <a:pt x="9503" y="7437"/>
                    <a:pt x="9503" y="7455"/>
                  </a:cubicBezTo>
                  <a:cubicBezTo>
                    <a:pt x="9503" y="7508"/>
                    <a:pt x="9512" y="7553"/>
                    <a:pt x="9539" y="7597"/>
                  </a:cubicBezTo>
                  <a:cubicBezTo>
                    <a:pt x="7896" y="9288"/>
                    <a:pt x="7896" y="9288"/>
                    <a:pt x="7896" y="9288"/>
                  </a:cubicBezTo>
                  <a:cubicBezTo>
                    <a:pt x="7842" y="9252"/>
                    <a:pt x="7789" y="9234"/>
                    <a:pt x="7727" y="9234"/>
                  </a:cubicBezTo>
                  <a:cubicBezTo>
                    <a:pt x="7718" y="9234"/>
                    <a:pt x="7709" y="9234"/>
                    <a:pt x="7700" y="9234"/>
                  </a:cubicBezTo>
                  <a:cubicBezTo>
                    <a:pt x="7070" y="6379"/>
                    <a:pt x="7070" y="6379"/>
                    <a:pt x="7070" y="6379"/>
                  </a:cubicBezTo>
                  <a:cubicBezTo>
                    <a:pt x="7123" y="6361"/>
                    <a:pt x="7167" y="6316"/>
                    <a:pt x="7203" y="6272"/>
                  </a:cubicBezTo>
                  <a:close/>
                  <a:moveTo>
                    <a:pt x="3997" y="12428"/>
                  </a:moveTo>
                  <a:cubicBezTo>
                    <a:pt x="4512" y="11120"/>
                    <a:pt x="4512" y="11120"/>
                    <a:pt x="4512" y="11120"/>
                  </a:cubicBezTo>
                  <a:cubicBezTo>
                    <a:pt x="4538" y="11120"/>
                    <a:pt x="4565" y="11120"/>
                    <a:pt x="4583" y="11111"/>
                  </a:cubicBezTo>
                  <a:cubicBezTo>
                    <a:pt x="5507" y="12517"/>
                    <a:pt x="5507" y="12517"/>
                    <a:pt x="5507" y="12517"/>
                  </a:cubicBezTo>
                  <a:cubicBezTo>
                    <a:pt x="5560" y="12588"/>
                    <a:pt x="5560" y="12588"/>
                    <a:pt x="5560" y="12588"/>
                  </a:cubicBezTo>
                  <a:cubicBezTo>
                    <a:pt x="5507" y="12633"/>
                    <a:pt x="5480" y="12686"/>
                    <a:pt x="5471" y="12739"/>
                  </a:cubicBezTo>
                  <a:cubicBezTo>
                    <a:pt x="4139" y="12650"/>
                    <a:pt x="4139" y="12650"/>
                    <a:pt x="4139" y="12650"/>
                  </a:cubicBezTo>
                  <a:cubicBezTo>
                    <a:pt x="4130" y="12553"/>
                    <a:pt x="4077" y="12472"/>
                    <a:pt x="3997" y="12428"/>
                  </a:cubicBezTo>
                  <a:close/>
                  <a:moveTo>
                    <a:pt x="8136" y="11885"/>
                  </a:moveTo>
                  <a:cubicBezTo>
                    <a:pt x="8136" y="11868"/>
                    <a:pt x="8136" y="11859"/>
                    <a:pt x="8136" y="11850"/>
                  </a:cubicBezTo>
                  <a:cubicBezTo>
                    <a:pt x="11813" y="11191"/>
                    <a:pt x="11813" y="11191"/>
                    <a:pt x="11813" y="11191"/>
                  </a:cubicBezTo>
                  <a:cubicBezTo>
                    <a:pt x="11821" y="11254"/>
                    <a:pt x="11857" y="11307"/>
                    <a:pt x="11901" y="11352"/>
                  </a:cubicBezTo>
                  <a:cubicBezTo>
                    <a:pt x="9876" y="14990"/>
                    <a:pt x="9876" y="14990"/>
                    <a:pt x="9876" y="14990"/>
                  </a:cubicBezTo>
                  <a:cubicBezTo>
                    <a:pt x="9805" y="14963"/>
                    <a:pt x="9734" y="14963"/>
                    <a:pt x="9672" y="14990"/>
                  </a:cubicBezTo>
                  <a:cubicBezTo>
                    <a:pt x="8029" y="12099"/>
                    <a:pt x="8029" y="12099"/>
                    <a:pt x="8029" y="12099"/>
                  </a:cubicBezTo>
                  <a:cubicBezTo>
                    <a:pt x="8100" y="12045"/>
                    <a:pt x="8136" y="11965"/>
                    <a:pt x="8136" y="11885"/>
                  </a:cubicBezTo>
                  <a:close/>
                  <a:moveTo>
                    <a:pt x="17239" y="9813"/>
                  </a:moveTo>
                  <a:cubicBezTo>
                    <a:pt x="13766" y="9083"/>
                    <a:pt x="13766" y="9083"/>
                    <a:pt x="13766" y="9083"/>
                  </a:cubicBezTo>
                  <a:cubicBezTo>
                    <a:pt x="13766" y="9074"/>
                    <a:pt x="13766" y="9065"/>
                    <a:pt x="13766" y="9056"/>
                  </a:cubicBezTo>
                  <a:cubicBezTo>
                    <a:pt x="13766" y="9003"/>
                    <a:pt x="13749" y="8950"/>
                    <a:pt x="13722" y="8905"/>
                  </a:cubicBezTo>
                  <a:cubicBezTo>
                    <a:pt x="15587" y="7215"/>
                    <a:pt x="15587" y="7215"/>
                    <a:pt x="15587" y="7215"/>
                  </a:cubicBezTo>
                  <a:cubicBezTo>
                    <a:pt x="15658" y="7286"/>
                    <a:pt x="15774" y="7304"/>
                    <a:pt x="15871" y="7259"/>
                  </a:cubicBezTo>
                  <a:cubicBezTo>
                    <a:pt x="17328" y="9688"/>
                    <a:pt x="17328" y="9688"/>
                    <a:pt x="17328" y="9688"/>
                  </a:cubicBezTo>
                  <a:cubicBezTo>
                    <a:pt x="17284" y="9724"/>
                    <a:pt x="17257" y="9768"/>
                    <a:pt x="17239" y="9813"/>
                  </a:cubicBezTo>
                  <a:close/>
                  <a:moveTo>
                    <a:pt x="9938" y="4831"/>
                  </a:moveTo>
                  <a:cubicBezTo>
                    <a:pt x="9716" y="7188"/>
                    <a:pt x="9716" y="7188"/>
                    <a:pt x="9716" y="7188"/>
                  </a:cubicBezTo>
                  <a:cubicBezTo>
                    <a:pt x="9637" y="7206"/>
                    <a:pt x="9574" y="7250"/>
                    <a:pt x="9530" y="7322"/>
                  </a:cubicBezTo>
                  <a:cubicBezTo>
                    <a:pt x="7230" y="6210"/>
                    <a:pt x="7230" y="6210"/>
                    <a:pt x="7230" y="6210"/>
                  </a:cubicBezTo>
                  <a:cubicBezTo>
                    <a:pt x="7238" y="6183"/>
                    <a:pt x="7247" y="6147"/>
                    <a:pt x="7247" y="6121"/>
                  </a:cubicBezTo>
                  <a:cubicBezTo>
                    <a:pt x="7247" y="6094"/>
                    <a:pt x="7238" y="6058"/>
                    <a:pt x="7230" y="6032"/>
                  </a:cubicBezTo>
                  <a:cubicBezTo>
                    <a:pt x="9779" y="4751"/>
                    <a:pt x="9779" y="4751"/>
                    <a:pt x="9779" y="4751"/>
                  </a:cubicBezTo>
                  <a:cubicBezTo>
                    <a:pt x="9823" y="4795"/>
                    <a:pt x="9876" y="4822"/>
                    <a:pt x="9938" y="4831"/>
                  </a:cubicBezTo>
                  <a:close/>
                  <a:moveTo>
                    <a:pt x="2851" y="10862"/>
                  </a:moveTo>
                  <a:cubicBezTo>
                    <a:pt x="3411" y="10916"/>
                    <a:pt x="3411" y="10916"/>
                    <a:pt x="3411" y="10916"/>
                  </a:cubicBezTo>
                  <a:cubicBezTo>
                    <a:pt x="3775" y="12410"/>
                    <a:pt x="3775" y="12410"/>
                    <a:pt x="3775" y="12410"/>
                  </a:cubicBezTo>
                  <a:cubicBezTo>
                    <a:pt x="3766" y="12410"/>
                    <a:pt x="3757" y="12419"/>
                    <a:pt x="3739" y="12419"/>
                  </a:cubicBezTo>
                  <a:cubicBezTo>
                    <a:pt x="2718" y="11005"/>
                    <a:pt x="2718" y="11005"/>
                    <a:pt x="2718" y="11005"/>
                  </a:cubicBezTo>
                  <a:cubicBezTo>
                    <a:pt x="2780" y="10969"/>
                    <a:pt x="2824" y="10916"/>
                    <a:pt x="2851" y="10862"/>
                  </a:cubicBezTo>
                  <a:close/>
                  <a:moveTo>
                    <a:pt x="15489" y="7010"/>
                  </a:moveTo>
                  <a:cubicBezTo>
                    <a:pt x="15489" y="7064"/>
                    <a:pt x="15507" y="7117"/>
                    <a:pt x="15543" y="7161"/>
                  </a:cubicBezTo>
                  <a:cubicBezTo>
                    <a:pt x="13678" y="8852"/>
                    <a:pt x="13678" y="8852"/>
                    <a:pt x="13678" y="8852"/>
                  </a:cubicBezTo>
                  <a:cubicBezTo>
                    <a:pt x="13669" y="8843"/>
                    <a:pt x="13651" y="8834"/>
                    <a:pt x="13642" y="8825"/>
                  </a:cubicBezTo>
                  <a:cubicBezTo>
                    <a:pt x="14921" y="6121"/>
                    <a:pt x="14921" y="6121"/>
                    <a:pt x="14921" y="6121"/>
                  </a:cubicBezTo>
                  <a:cubicBezTo>
                    <a:pt x="14992" y="6147"/>
                    <a:pt x="15063" y="6138"/>
                    <a:pt x="15125" y="6103"/>
                  </a:cubicBezTo>
                  <a:cubicBezTo>
                    <a:pt x="15587" y="6806"/>
                    <a:pt x="15587" y="6806"/>
                    <a:pt x="15587" y="6806"/>
                  </a:cubicBezTo>
                  <a:cubicBezTo>
                    <a:pt x="15525" y="6859"/>
                    <a:pt x="15489" y="6930"/>
                    <a:pt x="15489" y="7010"/>
                  </a:cubicBezTo>
                  <a:close/>
                  <a:moveTo>
                    <a:pt x="14841" y="5640"/>
                  </a:moveTo>
                  <a:cubicBezTo>
                    <a:pt x="13003" y="3879"/>
                    <a:pt x="13003" y="3879"/>
                    <a:pt x="13003" y="3879"/>
                  </a:cubicBezTo>
                  <a:cubicBezTo>
                    <a:pt x="13038" y="3834"/>
                    <a:pt x="13056" y="3772"/>
                    <a:pt x="13056" y="3719"/>
                  </a:cubicBezTo>
                  <a:cubicBezTo>
                    <a:pt x="13056" y="3710"/>
                    <a:pt x="13056" y="3692"/>
                    <a:pt x="13056" y="3683"/>
                  </a:cubicBezTo>
                  <a:cubicBezTo>
                    <a:pt x="13074" y="3683"/>
                    <a:pt x="13074" y="3683"/>
                    <a:pt x="13074" y="3683"/>
                  </a:cubicBezTo>
                  <a:cubicBezTo>
                    <a:pt x="13136" y="3772"/>
                    <a:pt x="13242" y="3825"/>
                    <a:pt x="13358" y="3825"/>
                  </a:cubicBezTo>
                  <a:cubicBezTo>
                    <a:pt x="13420" y="3825"/>
                    <a:pt x="13482" y="3808"/>
                    <a:pt x="13544" y="3772"/>
                  </a:cubicBezTo>
                  <a:cubicBezTo>
                    <a:pt x="13615" y="3816"/>
                    <a:pt x="13713" y="3825"/>
                    <a:pt x="13802" y="3781"/>
                  </a:cubicBezTo>
                  <a:cubicBezTo>
                    <a:pt x="14850" y="5640"/>
                    <a:pt x="14850" y="5640"/>
                    <a:pt x="14850" y="5640"/>
                  </a:cubicBezTo>
                  <a:cubicBezTo>
                    <a:pt x="14841" y="5640"/>
                    <a:pt x="14841" y="5640"/>
                    <a:pt x="14841" y="5640"/>
                  </a:cubicBezTo>
                  <a:close/>
                  <a:moveTo>
                    <a:pt x="13012" y="3478"/>
                  </a:moveTo>
                  <a:cubicBezTo>
                    <a:pt x="13012" y="3514"/>
                    <a:pt x="13012" y="3550"/>
                    <a:pt x="13020" y="3585"/>
                  </a:cubicBezTo>
                  <a:cubicBezTo>
                    <a:pt x="12976" y="3496"/>
                    <a:pt x="12887" y="3443"/>
                    <a:pt x="12789" y="3443"/>
                  </a:cubicBezTo>
                  <a:cubicBezTo>
                    <a:pt x="12736" y="3443"/>
                    <a:pt x="12692" y="3461"/>
                    <a:pt x="12647" y="3487"/>
                  </a:cubicBezTo>
                  <a:cubicBezTo>
                    <a:pt x="11697" y="2260"/>
                    <a:pt x="11697" y="2260"/>
                    <a:pt x="11697" y="2260"/>
                  </a:cubicBezTo>
                  <a:cubicBezTo>
                    <a:pt x="11697" y="2260"/>
                    <a:pt x="11706" y="2251"/>
                    <a:pt x="11706" y="2251"/>
                  </a:cubicBezTo>
                  <a:cubicBezTo>
                    <a:pt x="13154" y="3194"/>
                    <a:pt x="13154" y="3194"/>
                    <a:pt x="13154" y="3194"/>
                  </a:cubicBezTo>
                  <a:cubicBezTo>
                    <a:pt x="13065" y="3265"/>
                    <a:pt x="13012" y="3372"/>
                    <a:pt x="13012" y="3478"/>
                  </a:cubicBezTo>
                  <a:close/>
                  <a:moveTo>
                    <a:pt x="11644" y="2304"/>
                  </a:moveTo>
                  <a:cubicBezTo>
                    <a:pt x="12594" y="3523"/>
                    <a:pt x="12594" y="3523"/>
                    <a:pt x="12594" y="3523"/>
                  </a:cubicBezTo>
                  <a:cubicBezTo>
                    <a:pt x="12559" y="3567"/>
                    <a:pt x="12532" y="3621"/>
                    <a:pt x="12523" y="3683"/>
                  </a:cubicBezTo>
                  <a:cubicBezTo>
                    <a:pt x="10427" y="3639"/>
                    <a:pt x="10427" y="3639"/>
                    <a:pt x="10427" y="3639"/>
                  </a:cubicBezTo>
                  <a:cubicBezTo>
                    <a:pt x="10427" y="3603"/>
                    <a:pt x="10409" y="3558"/>
                    <a:pt x="10383" y="3523"/>
                  </a:cubicBezTo>
                  <a:cubicBezTo>
                    <a:pt x="11360" y="2304"/>
                    <a:pt x="11360" y="2304"/>
                    <a:pt x="11360" y="2304"/>
                  </a:cubicBezTo>
                  <a:cubicBezTo>
                    <a:pt x="11439" y="2357"/>
                    <a:pt x="11555" y="2357"/>
                    <a:pt x="11644" y="2304"/>
                  </a:cubicBezTo>
                  <a:close/>
                  <a:moveTo>
                    <a:pt x="3135" y="8434"/>
                  </a:moveTo>
                  <a:cubicBezTo>
                    <a:pt x="3135" y="8371"/>
                    <a:pt x="3109" y="8309"/>
                    <a:pt x="3064" y="8265"/>
                  </a:cubicBezTo>
                  <a:cubicBezTo>
                    <a:pt x="4148" y="7179"/>
                    <a:pt x="4148" y="7179"/>
                    <a:pt x="4148" y="7179"/>
                  </a:cubicBezTo>
                  <a:cubicBezTo>
                    <a:pt x="4192" y="7215"/>
                    <a:pt x="4237" y="7233"/>
                    <a:pt x="4290" y="7242"/>
                  </a:cubicBezTo>
                  <a:cubicBezTo>
                    <a:pt x="4485" y="10782"/>
                    <a:pt x="4485" y="10782"/>
                    <a:pt x="4485" y="10782"/>
                  </a:cubicBezTo>
                  <a:cubicBezTo>
                    <a:pt x="4476" y="10791"/>
                    <a:pt x="4467" y="10791"/>
                    <a:pt x="4459" y="10800"/>
                  </a:cubicBezTo>
                  <a:cubicBezTo>
                    <a:pt x="3029" y="8647"/>
                    <a:pt x="3029" y="8647"/>
                    <a:pt x="3029" y="8647"/>
                  </a:cubicBezTo>
                  <a:cubicBezTo>
                    <a:pt x="3091" y="8594"/>
                    <a:pt x="3135" y="8514"/>
                    <a:pt x="3135" y="8434"/>
                  </a:cubicBezTo>
                  <a:close/>
                  <a:moveTo>
                    <a:pt x="4370" y="10951"/>
                  </a:moveTo>
                  <a:cubicBezTo>
                    <a:pt x="4370" y="10951"/>
                    <a:pt x="4370" y="10951"/>
                    <a:pt x="4370" y="10951"/>
                  </a:cubicBezTo>
                  <a:cubicBezTo>
                    <a:pt x="3464" y="10853"/>
                    <a:pt x="3464" y="10853"/>
                    <a:pt x="3464" y="10853"/>
                  </a:cubicBezTo>
                  <a:cubicBezTo>
                    <a:pt x="2940" y="8692"/>
                    <a:pt x="2940" y="8692"/>
                    <a:pt x="2940" y="8692"/>
                  </a:cubicBezTo>
                  <a:cubicBezTo>
                    <a:pt x="2958" y="8692"/>
                    <a:pt x="2966" y="8683"/>
                    <a:pt x="2975" y="8683"/>
                  </a:cubicBezTo>
                  <a:cubicBezTo>
                    <a:pt x="4405" y="10844"/>
                    <a:pt x="4405" y="10844"/>
                    <a:pt x="4405" y="10844"/>
                  </a:cubicBezTo>
                  <a:cubicBezTo>
                    <a:pt x="4379" y="10871"/>
                    <a:pt x="4370" y="10907"/>
                    <a:pt x="4370" y="10951"/>
                  </a:cubicBezTo>
                  <a:close/>
                  <a:moveTo>
                    <a:pt x="2878" y="10791"/>
                  </a:moveTo>
                  <a:cubicBezTo>
                    <a:pt x="2887" y="10764"/>
                    <a:pt x="2887" y="10738"/>
                    <a:pt x="2887" y="10711"/>
                  </a:cubicBezTo>
                  <a:cubicBezTo>
                    <a:pt x="2887" y="10551"/>
                    <a:pt x="2780" y="10409"/>
                    <a:pt x="2629" y="10373"/>
                  </a:cubicBezTo>
                  <a:cubicBezTo>
                    <a:pt x="2869" y="8709"/>
                    <a:pt x="2869" y="8709"/>
                    <a:pt x="2869" y="8709"/>
                  </a:cubicBezTo>
                  <a:cubicBezTo>
                    <a:pt x="2869" y="8709"/>
                    <a:pt x="2878" y="8709"/>
                    <a:pt x="2878" y="8709"/>
                  </a:cubicBezTo>
                  <a:cubicBezTo>
                    <a:pt x="3393" y="10844"/>
                    <a:pt x="3393" y="10844"/>
                    <a:pt x="3393" y="10844"/>
                  </a:cubicBezTo>
                  <a:lnTo>
                    <a:pt x="2878" y="10791"/>
                  </a:lnTo>
                  <a:close/>
                  <a:moveTo>
                    <a:pt x="4130" y="12713"/>
                  </a:moveTo>
                  <a:cubicBezTo>
                    <a:pt x="5462" y="12811"/>
                    <a:pt x="5462" y="12811"/>
                    <a:pt x="5462" y="12811"/>
                  </a:cubicBezTo>
                  <a:cubicBezTo>
                    <a:pt x="5471" y="12953"/>
                    <a:pt x="5587" y="13069"/>
                    <a:pt x="5729" y="13069"/>
                  </a:cubicBezTo>
                  <a:cubicBezTo>
                    <a:pt x="5746" y="13069"/>
                    <a:pt x="5764" y="13069"/>
                    <a:pt x="5782" y="13060"/>
                  </a:cubicBezTo>
                  <a:cubicBezTo>
                    <a:pt x="6510" y="15399"/>
                    <a:pt x="6510" y="15399"/>
                    <a:pt x="6510" y="15399"/>
                  </a:cubicBezTo>
                  <a:cubicBezTo>
                    <a:pt x="6492" y="15408"/>
                    <a:pt x="6475" y="15417"/>
                    <a:pt x="6466" y="15426"/>
                  </a:cubicBezTo>
                  <a:cubicBezTo>
                    <a:pt x="4077" y="12837"/>
                    <a:pt x="4077" y="12837"/>
                    <a:pt x="4077" y="12837"/>
                  </a:cubicBezTo>
                  <a:cubicBezTo>
                    <a:pt x="4103" y="12802"/>
                    <a:pt x="4121" y="12757"/>
                    <a:pt x="4130" y="12713"/>
                  </a:cubicBezTo>
                  <a:close/>
                  <a:moveTo>
                    <a:pt x="6004" y="12793"/>
                  </a:moveTo>
                  <a:cubicBezTo>
                    <a:pt x="6004" y="12775"/>
                    <a:pt x="5995" y="12748"/>
                    <a:pt x="5995" y="12722"/>
                  </a:cubicBezTo>
                  <a:cubicBezTo>
                    <a:pt x="7620" y="12001"/>
                    <a:pt x="7620" y="12001"/>
                    <a:pt x="7620" y="12001"/>
                  </a:cubicBezTo>
                  <a:cubicBezTo>
                    <a:pt x="7647" y="12054"/>
                    <a:pt x="7691" y="12099"/>
                    <a:pt x="7736" y="12126"/>
                  </a:cubicBezTo>
                  <a:cubicBezTo>
                    <a:pt x="6670" y="15382"/>
                    <a:pt x="6670" y="15382"/>
                    <a:pt x="6670" y="15382"/>
                  </a:cubicBezTo>
                  <a:cubicBezTo>
                    <a:pt x="6652" y="15373"/>
                    <a:pt x="6635" y="15373"/>
                    <a:pt x="6617" y="15373"/>
                  </a:cubicBezTo>
                  <a:cubicBezTo>
                    <a:pt x="6608" y="15373"/>
                    <a:pt x="6590" y="15373"/>
                    <a:pt x="6572" y="15373"/>
                  </a:cubicBezTo>
                  <a:cubicBezTo>
                    <a:pt x="5844" y="13042"/>
                    <a:pt x="5844" y="13042"/>
                    <a:pt x="5844" y="13042"/>
                  </a:cubicBezTo>
                  <a:cubicBezTo>
                    <a:pt x="5942" y="12997"/>
                    <a:pt x="6004" y="12900"/>
                    <a:pt x="6004" y="12793"/>
                  </a:cubicBezTo>
                  <a:close/>
                  <a:moveTo>
                    <a:pt x="7807" y="12152"/>
                  </a:moveTo>
                  <a:cubicBezTo>
                    <a:pt x="7825" y="12152"/>
                    <a:pt x="7842" y="12152"/>
                    <a:pt x="7860" y="12152"/>
                  </a:cubicBezTo>
                  <a:cubicBezTo>
                    <a:pt x="7905" y="12152"/>
                    <a:pt x="7940" y="12143"/>
                    <a:pt x="7976" y="12134"/>
                  </a:cubicBezTo>
                  <a:cubicBezTo>
                    <a:pt x="9610" y="15026"/>
                    <a:pt x="9610" y="15026"/>
                    <a:pt x="9610" y="15026"/>
                  </a:cubicBezTo>
                  <a:cubicBezTo>
                    <a:pt x="9539" y="15079"/>
                    <a:pt x="9503" y="15159"/>
                    <a:pt x="9503" y="15248"/>
                  </a:cubicBezTo>
                  <a:cubicBezTo>
                    <a:pt x="9503" y="15248"/>
                    <a:pt x="9503" y="15248"/>
                    <a:pt x="9503" y="15248"/>
                  </a:cubicBezTo>
                  <a:cubicBezTo>
                    <a:pt x="6883" y="15577"/>
                    <a:pt x="6883" y="15577"/>
                    <a:pt x="6883" y="15577"/>
                  </a:cubicBezTo>
                  <a:cubicBezTo>
                    <a:pt x="6865" y="15497"/>
                    <a:pt x="6812" y="15435"/>
                    <a:pt x="6732" y="15399"/>
                  </a:cubicBezTo>
                  <a:lnTo>
                    <a:pt x="7807" y="12152"/>
                  </a:lnTo>
                  <a:close/>
                  <a:moveTo>
                    <a:pt x="10045" y="15248"/>
                  </a:moveTo>
                  <a:cubicBezTo>
                    <a:pt x="10045" y="15248"/>
                    <a:pt x="10045" y="15248"/>
                    <a:pt x="10045" y="15248"/>
                  </a:cubicBezTo>
                  <a:cubicBezTo>
                    <a:pt x="10045" y="15213"/>
                    <a:pt x="10036" y="15177"/>
                    <a:pt x="10018" y="15141"/>
                  </a:cubicBezTo>
                  <a:cubicBezTo>
                    <a:pt x="14521" y="12561"/>
                    <a:pt x="14521" y="12561"/>
                    <a:pt x="14521" y="12561"/>
                  </a:cubicBezTo>
                  <a:cubicBezTo>
                    <a:pt x="14566" y="12615"/>
                    <a:pt x="14628" y="12650"/>
                    <a:pt x="14690" y="12659"/>
                  </a:cubicBezTo>
                  <a:cubicBezTo>
                    <a:pt x="14539" y="15684"/>
                    <a:pt x="14539" y="15684"/>
                    <a:pt x="14539" y="15684"/>
                  </a:cubicBezTo>
                  <a:cubicBezTo>
                    <a:pt x="14433" y="15693"/>
                    <a:pt x="14335" y="15773"/>
                    <a:pt x="14299" y="15880"/>
                  </a:cubicBezTo>
                  <a:lnTo>
                    <a:pt x="10045" y="15248"/>
                  </a:lnTo>
                  <a:close/>
                  <a:moveTo>
                    <a:pt x="17435" y="6387"/>
                  </a:moveTo>
                  <a:cubicBezTo>
                    <a:pt x="17435" y="6370"/>
                    <a:pt x="17435" y="6352"/>
                    <a:pt x="17435" y="6334"/>
                  </a:cubicBezTo>
                  <a:cubicBezTo>
                    <a:pt x="17435" y="6147"/>
                    <a:pt x="17284" y="5987"/>
                    <a:pt x="17088" y="5987"/>
                  </a:cubicBezTo>
                  <a:cubicBezTo>
                    <a:pt x="16902" y="5987"/>
                    <a:pt x="16742" y="6147"/>
                    <a:pt x="16742" y="6334"/>
                  </a:cubicBezTo>
                  <a:cubicBezTo>
                    <a:pt x="16742" y="6432"/>
                    <a:pt x="16786" y="6530"/>
                    <a:pt x="16857" y="6592"/>
                  </a:cubicBezTo>
                  <a:cubicBezTo>
                    <a:pt x="16005" y="6886"/>
                    <a:pt x="16005" y="6886"/>
                    <a:pt x="16005" y="6886"/>
                  </a:cubicBezTo>
                  <a:cubicBezTo>
                    <a:pt x="15960" y="6797"/>
                    <a:pt x="15863" y="6734"/>
                    <a:pt x="15765" y="6734"/>
                  </a:cubicBezTo>
                  <a:cubicBezTo>
                    <a:pt x="15720" y="6734"/>
                    <a:pt x="15676" y="6752"/>
                    <a:pt x="15640" y="6770"/>
                  </a:cubicBezTo>
                  <a:cubicBezTo>
                    <a:pt x="15179" y="6058"/>
                    <a:pt x="15179" y="6058"/>
                    <a:pt x="15179" y="6058"/>
                  </a:cubicBezTo>
                  <a:cubicBezTo>
                    <a:pt x="15232" y="6014"/>
                    <a:pt x="15259" y="5943"/>
                    <a:pt x="15267" y="5871"/>
                  </a:cubicBezTo>
                  <a:cubicBezTo>
                    <a:pt x="17941" y="5747"/>
                    <a:pt x="17941" y="5747"/>
                    <a:pt x="17941" y="5747"/>
                  </a:cubicBezTo>
                  <a:cubicBezTo>
                    <a:pt x="18216" y="6121"/>
                    <a:pt x="18216" y="6121"/>
                    <a:pt x="18216" y="6121"/>
                  </a:cubicBezTo>
                  <a:lnTo>
                    <a:pt x="17435" y="6387"/>
                  </a:lnTo>
                  <a:close/>
                  <a:moveTo>
                    <a:pt x="10329" y="3470"/>
                  </a:moveTo>
                  <a:cubicBezTo>
                    <a:pt x="10294" y="3443"/>
                    <a:pt x="10240" y="3425"/>
                    <a:pt x="10187" y="3425"/>
                  </a:cubicBezTo>
                  <a:cubicBezTo>
                    <a:pt x="10089" y="3425"/>
                    <a:pt x="10001" y="3487"/>
                    <a:pt x="9965" y="3585"/>
                  </a:cubicBezTo>
                  <a:cubicBezTo>
                    <a:pt x="8864" y="3327"/>
                    <a:pt x="8864" y="3327"/>
                    <a:pt x="8864" y="3327"/>
                  </a:cubicBezTo>
                  <a:cubicBezTo>
                    <a:pt x="11297" y="2251"/>
                    <a:pt x="11297" y="2251"/>
                    <a:pt x="11297" y="2251"/>
                  </a:cubicBezTo>
                  <a:cubicBezTo>
                    <a:pt x="11306" y="2251"/>
                    <a:pt x="11306" y="2260"/>
                    <a:pt x="11306" y="2260"/>
                  </a:cubicBezTo>
                  <a:lnTo>
                    <a:pt x="10329" y="3470"/>
                  </a:lnTo>
                  <a:close/>
                  <a:moveTo>
                    <a:pt x="6972" y="6396"/>
                  </a:moveTo>
                  <a:cubicBezTo>
                    <a:pt x="6981" y="6396"/>
                    <a:pt x="6990" y="6396"/>
                    <a:pt x="6999" y="6387"/>
                  </a:cubicBezTo>
                  <a:cubicBezTo>
                    <a:pt x="7638" y="9252"/>
                    <a:pt x="7638" y="9252"/>
                    <a:pt x="7638" y="9252"/>
                  </a:cubicBezTo>
                  <a:cubicBezTo>
                    <a:pt x="7594" y="9261"/>
                    <a:pt x="7558" y="9288"/>
                    <a:pt x="7532" y="9314"/>
                  </a:cubicBezTo>
                  <a:cubicBezTo>
                    <a:pt x="4547" y="7099"/>
                    <a:pt x="4547" y="7099"/>
                    <a:pt x="4547" y="7099"/>
                  </a:cubicBezTo>
                  <a:cubicBezTo>
                    <a:pt x="4574" y="7055"/>
                    <a:pt x="4583" y="7010"/>
                    <a:pt x="4583" y="6966"/>
                  </a:cubicBezTo>
                  <a:cubicBezTo>
                    <a:pt x="4583" y="6948"/>
                    <a:pt x="4583" y="6930"/>
                    <a:pt x="4574" y="6921"/>
                  </a:cubicBezTo>
                  <a:cubicBezTo>
                    <a:pt x="6732" y="6236"/>
                    <a:pt x="6732" y="6236"/>
                    <a:pt x="6732" y="6236"/>
                  </a:cubicBezTo>
                  <a:cubicBezTo>
                    <a:pt x="6768" y="6334"/>
                    <a:pt x="6865" y="6396"/>
                    <a:pt x="6972" y="6396"/>
                  </a:cubicBezTo>
                  <a:close/>
                  <a:moveTo>
                    <a:pt x="11102" y="17641"/>
                  </a:moveTo>
                  <a:cubicBezTo>
                    <a:pt x="11075" y="17641"/>
                    <a:pt x="11040" y="17650"/>
                    <a:pt x="11013" y="17659"/>
                  </a:cubicBezTo>
                  <a:cubicBezTo>
                    <a:pt x="9921" y="15471"/>
                    <a:pt x="9921" y="15471"/>
                    <a:pt x="9921" y="15471"/>
                  </a:cubicBezTo>
                  <a:cubicBezTo>
                    <a:pt x="9974" y="15435"/>
                    <a:pt x="10018" y="15382"/>
                    <a:pt x="10027" y="15319"/>
                  </a:cubicBezTo>
                  <a:cubicBezTo>
                    <a:pt x="14290" y="15951"/>
                    <a:pt x="14290" y="15951"/>
                    <a:pt x="14290" y="15951"/>
                  </a:cubicBezTo>
                  <a:cubicBezTo>
                    <a:pt x="14290" y="15951"/>
                    <a:pt x="14290" y="15951"/>
                    <a:pt x="14290" y="15960"/>
                  </a:cubicBezTo>
                  <a:cubicBezTo>
                    <a:pt x="14290" y="15986"/>
                    <a:pt x="14299" y="16022"/>
                    <a:pt x="14308" y="16058"/>
                  </a:cubicBezTo>
                  <a:cubicBezTo>
                    <a:pt x="11315" y="17748"/>
                    <a:pt x="11315" y="17748"/>
                    <a:pt x="11315" y="17748"/>
                  </a:cubicBezTo>
                  <a:cubicBezTo>
                    <a:pt x="11271" y="17686"/>
                    <a:pt x="11191" y="17641"/>
                    <a:pt x="11102" y="17641"/>
                  </a:cubicBezTo>
                  <a:close/>
                  <a:moveTo>
                    <a:pt x="17381" y="9652"/>
                  </a:moveTo>
                  <a:cubicBezTo>
                    <a:pt x="15925" y="7224"/>
                    <a:pt x="15925" y="7224"/>
                    <a:pt x="15925" y="7224"/>
                  </a:cubicBezTo>
                  <a:cubicBezTo>
                    <a:pt x="15960" y="7197"/>
                    <a:pt x="15996" y="7161"/>
                    <a:pt x="16013" y="7117"/>
                  </a:cubicBezTo>
                  <a:cubicBezTo>
                    <a:pt x="19193" y="8033"/>
                    <a:pt x="19193" y="8033"/>
                    <a:pt x="19193" y="8033"/>
                  </a:cubicBezTo>
                  <a:cubicBezTo>
                    <a:pt x="19211" y="8069"/>
                    <a:pt x="19229" y="8096"/>
                    <a:pt x="19255" y="8122"/>
                  </a:cubicBezTo>
                  <a:cubicBezTo>
                    <a:pt x="19282" y="8149"/>
                    <a:pt x="19317" y="8176"/>
                    <a:pt x="19362" y="8193"/>
                  </a:cubicBezTo>
                  <a:cubicBezTo>
                    <a:pt x="19371" y="8220"/>
                    <a:pt x="19380" y="8247"/>
                    <a:pt x="19397" y="8273"/>
                  </a:cubicBezTo>
                  <a:cubicBezTo>
                    <a:pt x="17674" y="9706"/>
                    <a:pt x="17674" y="9706"/>
                    <a:pt x="17674" y="9706"/>
                  </a:cubicBezTo>
                  <a:cubicBezTo>
                    <a:pt x="17630" y="9661"/>
                    <a:pt x="17559" y="9635"/>
                    <a:pt x="17488" y="9635"/>
                  </a:cubicBezTo>
                  <a:cubicBezTo>
                    <a:pt x="17452" y="9635"/>
                    <a:pt x="17417" y="9643"/>
                    <a:pt x="17381" y="9652"/>
                  </a:cubicBezTo>
                  <a:close/>
                  <a:moveTo>
                    <a:pt x="15259" y="5809"/>
                  </a:moveTo>
                  <a:cubicBezTo>
                    <a:pt x="15250" y="5783"/>
                    <a:pt x="15250" y="5765"/>
                    <a:pt x="15232" y="5738"/>
                  </a:cubicBezTo>
                  <a:cubicBezTo>
                    <a:pt x="17062" y="4528"/>
                    <a:pt x="17062" y="4528"/>
                    <a:pt x="17062" y="4528"/>
                  </a:cubicBezTo>
                  <a:cubicBezTo>
                    <a:pt x="17896" y="5685"/>
                    <a:pt x="17896" y="5685"/>
                    <a:pt x="17896" y="5685"/>
                  </a:cubicBezTo>
                  <a:lnTo>
                    <a:pt x="15259" y="5809"/>
                  </a:lnTo>
                  <a:close/>
                  <a:moveTo>
                    <a:pt x="11759" y="1984"/>
                  </a:moveTo>
                  <a:cubicBezTo>
                    <a:pt x="11724" y="1877"/>
                    <a:pt x="11617" y="1797"/>
                    <a:pt x="11502" y="1797"/>
                  </a:cubicBezTo>
                  <a:cubicBezTo>
                    <a:pt x="11404" y="1797"/>
                    <a:pt x="11315" y="1850"/>
                    <a:pt x="11271" y="1939"/>
                  </a:cubicBezTo>
                  <a:cubicBezTo>
                    <a:pt x="10747" y="1548"/>
                    <a:pt x="10747" y="1548"/>
                    <a:pt x="10747" y="1548"/>
                  </a:cubicBezTo>
                  <a:cubicBezTo>
                    <a:pt x="10764" y="1521"/>
                    <a:pt x="10773" y="1486"/>
                    <a:pt x="10782" y="1450"/>
                  </a:cubicBezTo>
                  <a:cubicBezTo>
                    <a:pt x="12186" y="1904"/>
                    <a:pt x="12186" y="1904"/>
                    <a:pt x="12186" y="1904"/>
                  </a:cubicBezTo>
                  <a:lnTo>
                    <a:pt x="11759" y="1984"/>
                  </a:lnTo>
                  <a:close/>
                  <a:moveTo>
                    <a:pt x="6706" y="6174"/>
                  </a:moveTo>
                  <a:cubicBezTo>
                    <a:pt x="4556" y="6850"/>
                    <a:pt x="4556" y="6850"/>
                    <a:pt x="4556" y="6850"/>
                  </a:cubicBezTo>
                  <a:cubicBezTo>
                    <a:pt x="4512" y="6752"/>
                    <a:pt x="4423" y="6690"/>
                    <a:pt x="4308" y="6690"/>
                  </a:cubicBezTo>
                  <a:cubicBezTo>
                    <a:pt x="4272" y="6690"/>
                    <a:pt x="4237" y="6699"/>
                    <a:pt x="4201" y="6717"/>
                  </a:cubicBezTo>
                  <a:cubicBezTo>
                    <a:pt x="3393" y="5338"/>
                    <a:pt x="3393" y="5338"/>
                    <a:pt x="3393" y="5338"/>
                  </a:cubicBezTo>
                  <a:cubicBezTo>
                    <a:pt x="3704" y="4911"/>
                    <a:pt x="3704" y="4911"/>
                    <a:pt x="3704" y="4911"/>
                  </a:cubicBezTo>
                  <a:cubicBezTo>
                    <a:pt x="6714" y="6058"/>
                    <a:pt x="6714" y="6058"/>
                    <a:pt x="6714" y="6058"/>
                  </a:cubicBezTo>
                  <a:cubicBezTo>
                    <a:pt x="6706" y="6076"/>
                    <a:pt x="6706" y="6103"/>
                    <a:pt x="6706" y="6121"/>
                  </a:cubicBezTo>
                  <a:cubicBezTo>
                    <a:pt x="6706" y="6138"/>
                    <a:pt x="6706" y="6156"/>
                    <a:pt x="6706" y="6174"/>
                  </a:cubicBezTo>
                  <a:close/>
                  <a:moveTo>
                    <a:pt x="4068" y="6850"/>
                  </a:moveTo>
                  <a:cubicBezTo>
                    <a:pt x="4059" y="6877"/>
                    <a:pt x="4059" y="6877"/>
                    <a:pt x="4059" y="6877"/>
                  </a:cubicBezTo>
                  <a:cubicBezTo>
                    <a:pt x="4041" y="6912"/>
                    <a:pt x="4041" y="6939"/>
                    <a:pt x="4041" y="6966"/>
                  </a:cubicBezTo>
                  <a:cubicBezTo>
                    <a:pt x="4041" y="7028"/>
                    <a:pt x="4059" y="7081"/>
                    <a:pt x="4094" y="7135"/>
                  </a:cubicBezTo>
                  <a:cubicBezTo>
                    <a:pt x="3020" y="8211"/>
                    <a:pt x="3020" y="8211"/>
                    <a:pt x="3020" y="8211"/>
                  </a:cubicBezTo>
                  <a:cubicBezTo>
                    <a:pt x="2993" y="8193"/>
                    <a:pt x="2958" y="8185"/>
                    <a:pt x="2931" y="8176"/>
                  </a:cubicBezTo>
                  <a:cubicBezTo>
                    <a:pt x="3117" y="5711"/>
                    <a:pt x="3117" y="5711"/>
                    <a:pt x="3117" y="5711"/>
                  </a:cubicBezTo>
                  <a:cubicBezTo>
                    <a:pt x="3348" y="5400"/>
                    <a:pt x="3348" y="5400"/>
                    <a:pt x="3348" y="5400"/>
                  </a:cubicBezTo>
                  <a:cubicBezTo>
                    <a:pt x="4148" y="6752"/>
                    <a:pt x="4148" y="6752"/>
                    <a:pt x="4148" y="6752"/>
                  </a:cubicBezTo>
                  <a:cubicBezTo>
                    <a:pt x="4112" y="6779"/>
                    <a:pt x="4086" y="6806"/>
                    <a:pt x="4068" y="6850"/>
                  </a:cubicBezTo>
                  <a:close/>
                  <a:moveTo>
                    <a:pt x="2860" y="8167"/>
                  </a:moveTo>
                  <a:cubicBezTo>
                    <a:pt x="2807" y="8167"/>
                    <a:pt x="2753" y="8176"/>
                    <a:pt x="2709" y="8211"/>
                  </a:cubicBezTo>
                  <a:cubicBezTo>
                    <a:pt x="2682" y="8229"/>
                    <a:pt x="2682" y="8229"/>
                    <a:pt x="2682" y="8229"/>
                  </a:cubicBezTo>
                  <a:cubicBezTo>
                    <a:pt x="2664" y="8247"/>
                    <a:pt x="2656" y="8256"/>
                    <a:pt x="2638" y="8282"/>
                  </a:cubicBezTo>
                  <a:cubicBezTo>
                    <a:pt x="1910" y="7882"/>
                    <a:pt x="1910" y="7882"/>
                    <a:pt x="1910" y="7882"/>
                  </a:cubicBezTo>
                  <a:cubicBezTo>
                    <a:pt x="1963" y="7749"/>
                    <a:pt x="1936" y="7588"/>
                    <a:pt x="1830" y="7491"/>
                  </a:cubicBezTo>
                  <a:cubicBezTo>
                    <a:pt x="3038" y="5818"/>
                    <a:pt x="3038" y="5818"/>
                    <a:pt x="3038" y="5818"/>
                  </a:cubicBezTo>
                  <a:lnTo>
                    <a:pt x="2860" y="8167"/>
                  </a:lnTo>
                  <a:close/>
                  <a:moveTo>
                    <a:pt x="1812" y="13478"/>
                  </a:moveTo>
                  <a:cubicBezTo>
                    <a:pt x="3633" y="12793"/>
                    <a:pt x="3633" y="12793"/>
                    <a:pt x="3633" y="12793"/>
                  </a:cubicBezTo>
                  <a:cubicBezTo>
                    <a:pt x="3659" y="12855"/>
                    <a:pt x="3721" y="12908"/>
                    <a:pt x="3792" y="12926"/>
                  </a:cubicBezTo>
                  <a:cubicBezTo>
                    <a:pt x="3926" y="15444"/>
                    <a:pt x="3926" y="15444"/>
                    <a:pt x="3926" y="15444"/>
                  </a:cubicBezTo>
                  <a:cubicBezTo>
                    <a:pt x="3784" y="15488"/>
                    <a:pt x="3686" y="15622"/>
                    <a:pt x="3686" y="15773"/>
                  </a:cubicBezTo>
                  <a:cubicBezTo>
                    <a:pt x="3686" y="15906"/>
                    <a:pt x="3757" y="16022"/>
                    <a:pt x="3872" y="16084"/>
                  </a:cubicBezTo>
                  <a:cubicBezTo>
                    <a:pt x="3721" y="16618"/>
                    <a:pt x="3721" y="16618"/>
                    <a:pt x="3721" y="16618"/>
                  </a:cubicBezTo>
                  <a:cubicBezTo>
                    <a:pt x="3695" y="16618"/>
                    <a:pt x="3668" y="16609"/>
                    <a:pt x="3650" y="16609"/>
                  </a:cubicBezTo>
                  <a:cubicBezTo>
                    <a:pt x="3633" y="16609"/>
                    <a:pt x="3624" y="16609"/>
                    <a:pt x="3606" y="16618"/>
                  </a:cubicBezTo>
                  <a:cubicBezTo>
                    <a:pt x="1732" y="14029"/>
                    <a:pt x="1732" y="14029"/>
                    <a:pt x="1732" y="14029"/>
                  </a:cubicBezTo>
                  <a:cubicBezTo>
                    <a:pt x="1759" y="14012"/>
                    <a:pt x="1776" y="14003"/>
                    <a:pt x="1794" y="13985"/>
                  </a:cubicBezTo>
                  <a:cubicBezTo>
                    <a:pt x="1936" y="13843"/>
                    <a:pt x="1936" y="13620"/>
                    <a:pt x="1812" y="13478"/>
                  </a:cubicBezTo>
                  <a:close/>
                  <a:moveTo>
                    <a:pt x="9752" y="15515"/>
                  </a:moveTo>
                  <a:cubicBezTo>
                    <a:pt x="9788" y="15515"/>
                    <a:pt x="9823" y="15515"/>
                    <a:pt x="9859" y="15497"/>
                  </a:cubicBezTo>
                  <a:cubicBezTo>
                    <a:pt x="10951" y="17686"/>
                    <a:pt x="10951" y="17686"/>
                    <a:pt x="10951" y="17686"/>
                  </a:cubicBezTo>
                  <a:cubicBezTo>
                    <a:pt x="10871" y="17739"/>
                    <a:pt x="10827" y="17819"/>
                    <a:pt x="10827" y="17917"/>
                  </a:cubicBezTo>
                  <a:cubicBezTo>
                    <a:pt x="10827" y="17961"/>
                    <a:pt x="10844" y="18015"/>
                    <a:pt x="10871" y="18059"/>
                  </a:cubicBezTo>
                  <a:cubicBezTo>
                    <a:pt x="9024" y="19589"/>
                    <a:pt x="9024" y="19589"/>
                    <a:pt x="9024" y="19589"/>
                  </a:cubicBezTo>
                  <a:cubicBezTo>
                    <a:pt x="8997" y="19563"/>
                    <a:pt x="8962" y="19536"/>
                    <a:pt x="8926" y="19527"/>
                  </a:cubicBezTo>
                  <a:lnTo>
                    <a:pt x="9752" y="15515"/>
                  </a:lnTo>
                  <a:close/>
                  <a:moveTo>
                    <a:pt x="14832" y="15969"/>
                  </a:moveTo>
                  <a:cubicBezTo>
                    <a:pt x="14832" y="15969"/>
                    <a:pt x="14832" y="15960"/>
                    <a:pt x="14832" y="15960"/>
                  </a:cubicBezTo>
                  <a:cubicBezTo>
                    <a:pt x="14832" y="15933"/>
                    <a:pt x="14832" y="15915"/>
                    <a:pt x="14823" y="15898"/>
                  </a:cubicBezTo>
                  <a:cubicBezTo>
                    <a:pt x="19095" y="14323"/>
                    <a:pt x="19095" y="14323"/>
                    <a:pt x="19095" y="14323"/>
                  </a:cubicBezTo>
                  <a:cubicBezTo>
                    <a:pt x="17532" y="16476"/>
                    <a:pt x="17532" y="16476"/>
                    <a:pt x="17532" y="16476"/>
                  </a:cubicBezTo>
                  <a:cubicBezTo>
                    <a:pt x="16360" y="16262"/>
                    <a:pt x="16360" y="16262"/>
                    <a:pt x="16360" y="16262"/>
                  </a:cubicBezTo>
                  <a:cubicBezTo>
                    <a:pt x="16360" y="16262"/>
                    <a:pt x="16360" y="16262"/>
                    <a:pt x="16360" y="16262"/>
                  </a:cubicBezTo>
                  <a:lnTo>
                    <a:pt x="14832" y="15969"/>
                  </a:lnTo>
                  <a:close/>
                  <a:moveTo>
                    <a:pt x="17488" y="16538"/>
                  </a:moveTo>
                  <a:cubicBezTo>
                    <a:pt x="16271" y="18219"/>
                    <a:pt x="16271" y="18219"/>
                    <a:pt x="16271" y="18219"/>
                  </a:cubicBezTo>
                  <a:cubicBezTo>
                    <a:pt x="16218" y="18184"/>
                    <a:pt x="16147" y="18166"/>
                    <a:pt x="16085" y="18166"/>
                  </a:cubicBezTo>
                  <a:cubicBezTo>
                    <a:pt x="16031" y="18166"/>
                    <a:pt x="15987" y="18175"/>
                    <a:pt x="15934" y="18202"/>
                  </a:cubicBezTo>
                  <a:cubicBezTo>
                    <a:pt x="14761" y="16138"/>
                    <a:pt x="14761" y="16138"/>
                    <a:pt x="14761" y="16138"/>
                  </a:cubicBezTo>
                  <a:cubicBezTo>
                    <a:pt x="14788" y="16111"/>
                    <a:pt x="14806" y="16075"/>
                    <a:pt x="14823" y="16040"/>
                  </a:cubicBezTo>
                  <a:lnTo>
                    <a:pt x="17488" y="16538"/>
                  </a:lnTo>
                  <a:close/>
                  <a:moveTo>
                    <a:pt x="19158" y="14047"/>
                  </a:moveTo>
                  <a:cubicBezTo>
                    <a:pt x="15001" y="12464"/>
                    <a:pt x="15001" y="12464"/>
                    <a:pt x="15001" y="12464"/>
                  </a:cubicBezTo>
                  <a:cubicBezTo>
                    <a:pt x="15010" y="12437"/>
                    <a:pt x="15010" y="12419"/>
                    <a:pt x="15010" y="12392"/>
                  </a:cubicBezTo>
                  <a:cubicBezTo>
                    <a:pt x="15010" y="12339"/>
                    <a:pt x="14992" y="12286"/>
                    <a:pt x="14965" y="12241"/>
                  </a:cubicBezTo>
                  <a:cubicBezTo>
                    <a:pt x="17319" y="10106"/>
                    <a:pt x="17319" y="10106"/>
                    <a:pt x="17319" y="10106"/>
                  </a:cubicBezTo>
                  <a:cubicBezTo>
                    <a:pt x="17381" y="10168"/>
                    <a:pt x="17479" y="10195"/>
                    <a:pt x="17568" y="10159"/>
                  </a:cubicBezTo>
                  <a:cubicBezTo>
                    <a:pt x="19095" y="13585"/>
                    <a:pt x="19095" y="13585"/>
                    <a:pt x="19095" y="13585"/>
                  </a:cubicBezTo>
                  <a:cubicBezTo>
                    <a:pt x="19184" y="13780"/>
                    <a:pt x="19184" y="13780"/>
                    <a:pt x="19184" y="13780"/>
                  </a:cubicBezTo>
                  <a:cubicBezTo>
                    <a:pt x="19193" y="13825"/>
                    <a:pt x="19220" y="13878"/>
                    <a:pt x="19246" y="13914"/>
                  </a:cubicBezTo>
                  <a:cubicBezTo>
                    <a:pt x="19264" y="13940"/>
                    <a:pt x="19264" y="13940"/>
                    <a:pt x="19264" y="13940"/>
                  </a:cubicBezTo>
                  <a:cubicBezTo>
                    <a:pt x="19220" y="13967"/>
                    <a:pt x="19184" y="14003"/>
                    <a:pt x="19158" y="14047"/>
                  </a:cubicBezTo>
                  <a:close/>
                  <a:moveTo>
                    <a:pt x="19335" y="7544"/>
                  </a:moveTo>
                  <a:cubicBezTo>
                    <a:pt x="18323" y="6147"/>
                    <a:pt x="18323" y="6147"/>
                    <a:pt x="18323" y="6147"/>
                  </a:cubicBezTo>
                  <a:cubicBezTo>
                    <a:pt x="18731" y="6005"/>
                    <a:pt x="18731" y="6005"/>
                    <a:pt x="18731" y="6005"/>
                  </a:cubicBezTo>
                  <a:cubicBezTo>
                    <a:pt x="18793" y="6058"/>
                    <a:pt x="18873" y="6094"/>
                    <a:pt x="18953" y="6094"/>
                  </a:cubicBezTo>
                  <a:cubicBezTo>
                    <a:pt x="18971" y="6094"/>
                    <a:pt x="18989" y="6094"/>
                    <a:pt x="19007" y="6085"/>
                  </a:cubicBezTo>
                  <a:cubicBezTo>
                    <a:pt x="19424" y="7508"/>
                    <a:pt x="19424" y="7508"/>
                    <a:pt x="19424" y="7508"/>
                  </a:cubicBezTo>
                  <a:cubicBezTo>
                    <a:pt x="19388" y="7517"/>
                    <a:pt x="19362" y="7526"/>
                    <a:pt x="19335" y="7544"/>
                  </a:cubicBezTo>
                  <a:close/>
                  <a:moveTo>
                    <a:pt x="15081" y="5605"/>
                  </a:moveTo>
                  <a:cubicBezTo>
                    <a:pt x="15028" y="5587"/>
                    <a:pt x="14965" y="5587"/>
                    <a:pt x="14903" y="5605"/>
                  </a:cubicBezTo>
                  <a:cubicBezTo>
                    <a:pt x="13855" y="3745"/>
                    <a:pt x="13855" y="3745"/>
                    <a:pt x="13855" y="3745"/>
                  </a:cubicBezTo>
                  <a:cubicBezTo>
                    <a:pt x="13917" y="3692"/>
                    <a:pt x="13944" y="3621"/>
                    <a:pt x="13944" y="3541"/>
                  </a:cubicBezTo>
                  <a:cubicBezTo>
                    <a:pt x="13944" y="3487"/>
                    <a:pt x="13926" y="3425"/>
                    <a:pt x="13891" y="3381"/>
                  </a:cubicBezTo>
                  <a:cubicBezTo>
                    <a:pt x="14779" y="2749"/>
                    <a:pt x="14779" y="2749"/>
                    <a:pt x="14779" y="2749"/>
                  </a:cubicBezTo>
                  <a:cubicBezTo>
                    <a:pt x="15632" y="3025"/>
                    <a:pt x="15632" y="3025"/>
                    <a:pt x="15632" y="3025"/>
                  </a:cubicBezTo>
                  <a:cubicBezTo>
                    <a:pt x="15614" y="3140"/>
                    <a:pt x="15658" y="3247"/>
                    <a:pt x="15729" y="3327"/>
                  </a:cubicBezTo>
                  <a:cubicBezTo>
                    <a:pt x="15765" y="3354"/>
                    <a:pt x="15800" y="3381"/>
                    <a:pt x="15845" y="3398"/>
                  </a:cubicBezTo>
                  <a:lnTo>
                    <a:pt x="15081" y="5605"/>
                  </a:lnTo>
                  <a:close/>
                  <a:moveTo>
                    <a:pt x="5302" y="3203"/>
                  </a:moveTo>
                  <a:cubicBezTo>
                    <a:pt x="5915" y="3265"/>
                    <a:pt x="5915" y="3265"/>
                    <a:pt x="5915" y="3265"/>
                  </a:cubicBezTo>
                  <a:cubicBezTo>
                    <a:pt x="6857" y="5880"/>
                    <a:pt x="6857" y="5880"/>
                    <a:pt x="6857" y="5880"/>
                  </a:cubicBezTo>
                  <a:cubicBezTo>
                    <a:pt x="6803" y="5907"/>
                    <a:pt x="6759" y="5943"/>
                    <a:pt x="6732" y="5996"/>
                  </a:cubicBezTo>
                  <a:cubicBezTo>
                    <a:pt x="3748" y="4848"/>
                    <a:pt x="3748" y="4848"/>
                    <a:pt x="3748" y="4848"/>
                  </a:cubicBezTo>
                  <a:cubicBezTo>
                    <a:pt x="4761" y="3452"/>
                    <a:pt x="4761" y="3452"/>
                    <a:pt x="4761" y="3452"/>
                  </a:cubicBezTo>
                  <a:cubicBezTo>
                    <a:pt x="4903" y="3532"/>
                    <a:pt x="5089" y="3514"/>
                    <a:pt x="5205" y="3389"/>
                  </a:cubicBezTo>
                  <a:cubicBezTo>
                    <a:pt x="5258" y="3345"/>
                    <a:pt x="5285" y="3274"/>
                    <a:pt x="5302" y="3203"/>
                  </a:cubicBezTo>
                  <a:close/>
                  <a:moveTo>
                    <a:pt x="3135" y="5578"/>
                  </a:moveTo>
                  <a:cubicBezTo>
                    <a:pt x="3162" y="5133"/>
                    <a:pt x="3162" y="5133"/>
                    <a:pt x="3162" y="5133"/>
                  </a:cubicBezTo>
                  <a:cubicBezTo>
                    <a:pt x="3171" y="5133"/>
                    <a:pt x="3180" y="5133"/>
                    <a:pt x="3188" y="5133"/>
                  </a:cubicBezTo>
                  <a:cubicBezTo>
                    <a:pt x="3304" y="5329"/>
                    <a:pt x="3304" y="5329"/>
                    <a:pt x="3304" y="5329"/>
                  </a:cubicBezTo>
                  <a:lnTo>
                    <a:pt x="3135" y="5578"/>
                  </a:lnTo>
                  <a:close/>
                  <a:moveTo>
                    <a:pt x="3260" y="5115"/>
                  </a:moveTo>
                  <a:cubicBezTo>
                    <a:pt x="3393" y="5080"/>
                    <a:pt x="3482" y="4964"/>
                    <a:pt x="3499" y="4831"/>
                  </a:cubicBezTo>
                  <a:cubicBezTo>
                    <a:pt x="3633" y="4884"/>
                    <a:pt x="3633" y="4884"/>
                    <a:pt x="3633" y="4884"/>
                  </a:cubicBezTo>
                  <a:cubicBezTo>
                    <a:pt x="3348" y="5275"/>
                    <a:pt x="3348" y="5275"/>
                    <a:pt x="3348" y="5275"/>
                  </a:cubicBezTo>
                  <a:lnTo>
                    <a:pt x="3260" y="5115"/>
                  </a:lnTo>
                  <a:close/>
                  <a:moveTo>
                    <a:pt x="1874" y="7944"/>
                  </a:moveTo>
                  <a:cubicBezTo>
                    <a:pt x="2602" y="8345"/>
                    <a:pt x="2602" y="8345"/>
                    <a:pt x="2602" y="8345"/>
                  </a:cubicBezTo>
                  <a:cubicBezTo>
                    <a:pt x="2602" y="8345"/>
                    <a:pt x="2602" y="8354"/>
                    <a:pt x="2602" y="8362"/>
                  </a:cubicBezTo>
                  <a:cubicBezTo>
                    <a:pt x="2593" y="8389"/>
                    <a:pt x="2593" y="8389"/>
                    <a:pt x="2593" y="8389"/>
                  </a:cubicBezTo>
                  <a:cubicBezTo>
                    <a:pt x="2593" y="8398"/>
                    <a:pt x="2593" y="8398"/>
                    <a:pt x="2593" y="8398"/>
                  </a:cubicBezTo>
                  <a:cubicBezTo>
                    <a:pt x="2593" y="8407"/>
                    <a:pt x="2585" y="8425"/>
                    <a:pt x="2585" y="8434"/>
                  </a:cubicBezTo>
                  <a:cubicBezTo>
                    <a:pt x="2585" y="8469"/>
                    <a:pt x="2593" y="8505"/>
                    <a:pt x="2611" y="8540"/>
                  </a:cubicBezTo>
                  <a:cubicBezTo>
                    <a:pt x="2620" y="8567"/>
                    <a:pt x="2620" y="8567"/>
                    <a:pt x="2620" y="8567"/>
                  </a:cubicBezTo>
                  <a:cubicBezTo>
                    <a:pt x="2664" y="8638"/>
                    <a:pt x="2727" y="8683"/>
                    <a:pt x="2798" y="8700"/>
                  </a:cubicBezTo>
                  <a:cubicBezTo>
                    <a:pt x="2558" y="10364"/>
                    <a:pt x="2558" y="10364"/>
                    <a:pt x="2558" y="10364"/>
                  </a:cubicBezTo>
                  <a:cubicBezTo>
                    <a:pt x="2531" y="10364"/>
                    <a:pt x="2505" y="10364"/>
                    <a:pt x="2469" y="10373"/>
                  </a:cubicBezTo>
                  <a:cubicBezTo>
                    <a:pt x="1723" y="8078"/>
                    <a:pt x="1723" y="8078"/>
                    <a:pt x="1723" y="8078"/>
                  </a:cubicBezTo>
                  <a:cubicBezTo>
                    <a:pt x="1767" y="8060"/>
                    <a:pt x="1803" y="8033"/>
                    <a:pt x="1830" y="7998"/>
                  </a:cubicBezTo>
                  <a:cubicBezTo>
                    <a:pt x="1847" y="7989"/>
                    <a:pt x="1865" y="7971"/>
                    <a:pt x="1874" y="7944"/>
                  </a:cubicBezTo>
                  <a:close/>
                  <a:moveTo>
                    <a:pt x="2469" y="11049"/>
                  </a:moveTo>
                  <a:cubicBezTo>
                    <a:pt x="2496" y="11058"/>
                    <a:pt x="2522" y="11058"/>
                    <a:pt x="2540" y="11058"/>
                  </a:cubicBezTo>
                  <a:cubicBezTo>
                    <a:pt x="2576" y="11058"/>
                    <a:pt x="2620" y="11049"/>
                    <a:pt x="2656" y="11040"/>
                  </a:cubicBezTo>
                  <a:cubicBezTo>
                    <a:pt x="3686" y="12464"/>
                    <a:pt x="3686" y="12464"/>
                    <a:pt x="3686" y="12464"/>
                  </a:cubicBezTo>
                  <a:cubicBezTo>
                    <a:pt x="3659" y="12490"/>
                    <a:pt x="3641" y="12517"/>
                    <a:pt x="3624" y="12544"/>
                  </a:cubicBezTo>
                  <a:cubicBezTo>
                    <a:pt x="3615" y="12579"/>
                    <a:pt x="3615" y="12579"/>
                    <a:pt x="3615" y="12579"/>
                  </a:cubicBezTo>
                  <a:cubicBezTo>
                    <a:pt x="3597" y="12606"/>
                    <a:pt x="3597" y="12633"/>
                    <a:pt x="3597" y="12659"/>
                  </a:cubicBezTo>
                  <a:cubicBezTo>
                    <a:pt x="3597" y="12686"/>
                    <a:pt x="3597" y="12704"/>
                    <a:pt x="3606" y="12722"/>
                  </a:cubicBezTo>
                  <a:cubicBezTo>
                    <a:pt x="1750" y="13424"/>
                    <a:pt x="1750" y="13424"/>
                    <a:pt x="1750" y="13424"/>
                  </a:cubicBezTo>
                  <a:cubicBezTo>
                    <a:pt x="1732" y="13415"/>
                    <a:pt x="1705" y="13398"/>
                    <a:pt x="1688" y="13389"/>
                  </a:cubicBezTo>
                  <a:lnTo>
                    <a:pt x="2469" y="11049"/>
                  </a:lnTo>
                  <a:close/>
                  <a:moveTo>
                    <a:pt x="6199" y="18780"/>
                  </a:moveTo>
                  <a:cubicBezTo>
                    <a:pt x="7780" y="19403"/>
                    <a:pt x="7780" y="19403"/>
                    <a:pt x="7780" y="19403"/>
                  </a:cubicBezTo>
                  <a:cubicBezTo>
                    <a:pt x="6102" y="18860"/>
                    <a:pt x="6102" y="18860"/>
                    <a:pt x="6102" y="18860"/>
                  </a:cubicBezTo>
                  <a:cubicBezTo>
                    <a:pt x="6137" y="18842"/>
                    <a:pt x="6173" y="18815"/>
                    <a:pt x="6199" y="18780"/>
                  </a:cubicBezTo>
                  <a:close/>
                  <a:moveTo>
                    <a:pt x="6253" y="18611"/>
                  </a:moveTo>
                  <a:cubicBezTo>
                    <a:pt x="6253" y="18504"/>
                    <a:pt x="6190" y="18406"/>
                    <a:pt x="6093" y="18362"/>
                  </a:cubicBezTo>
                  <a:cubicBezTo>
                    <a:pt x="6599" y="15915"/>
                    <a:pt x="6599" y="15915"/>
                    <a:pt x="6599" y="15915"/>
                  </a:cubicBezTo>
                  <a:cubicBezTo>
                    <a:pt x="6608" y="15915"/>
                    <a:pt x="6608" y="15915"/>
                    <a:pt x="6617" y="15915"/>
                  </a:cubicBezTo>
                  <a:cubicBezTo>
                    <a:pt x="6652" y="15915"/>
                    <a:pt x="6688" y="15906"/>
                    <a:pt x="6714" y="15898"/>
                  </a:cubicBezTo>
                  <a:cubicBezTo>
                    <a:pt x="8677" y="19563"/>
                    <a:pt x="8677" y="19563"/>
                    <a:pt x="8677" y="19563"/>
                  </a:cubicBezTo>
                  <a:cubicBezTo>
                    <a:pt x="8651" y="19589"/>
                    <a:pt x="8624" y="19616"/>
                    <a:pt x="8597" y="19652"/>
                  </a:cubicBezTo>
                  <a:cubicBezTo>
                    <a:pt x="6235" y="18727"/>
                    <a:pt x="6235" y="18727"/>
                    <a:pt x="6235" y="18727"/>
                  </a:cubicBezTo>
                  <a:cubicBezTo>
                    <a:pt x="6253" y="18691"/>
                    <a:pt x="6253" y="18655"/>
                    <a:pt x="6253" y="18611"/>
                  </a:cubicBezTo>
                  <a:close/>
                  <a:moveTo>
                    <a:pt x="6892" y="15640"/>
                  </a:moveTo>
                  <a:cubicBezTo>
                    <a:pt x="6892" y="15640"/>
                    <a:pt x="6892" y="15640"/>
                    <a:pt x="6892" y="15640"/>
                  </a:cubicBezTo>
                  <a:cubicBezTo>
                    <a:pt x="9503" y="15310"/>
                    <a:pt x="9503" y="15310"/>
                    <a:pt x="9503" y="15310"/>
                  </a:cubicBezTo>
                  <a:cubicBezTo>
                    <a:pt x="9530" y="15399"/>
                    <a:pt x="9601" y="15471"/>
                    <a:pt x="9681" y="15497"/>
                  </a:cubicBezTo>
                  <a:cubicBezTo>
                    <a:pt x="8864" y="19509"/>
                    <a:pt x="8864" y="19509"/>
                    <a:pt x="8864" y="19509"/>
                  </a:cubicBezTo>
                  <a:cubicBezTo>
                    <a:pt x="8819" y="19509"/>
                    <a:pt x="8775" y="19518"/>
                    <a:pt x="8739" y="19527"/>
                  </a:cubicBezTo>
                  <a:cubicBezTo>
                    <a:pt x="6777" y="15862"/>
                    <a:pt x="6777" y="15862"/>
                    <a:pt x="6777" y="15862"/>
                  </a:cubicBezTo>
                  <a:cubicBezTo>
                    <a:pt x="6848" y="15817"/>
                    <a:pt x="6892" y="15729"/>
                    <a:pt x="6892" y="15640"/>
                  </a:cubicBezTo>
                  <a:close/>
                  <a:moveTo>
                    <a:pt x="16751" y="3416"/>
                  </a:moveTo>
                  <a:cubicBezTo>
                    <a:pt x="16342" y="3149"/>
                    <a:pt x="16342" y="3149"/>
                    <a:pt x="16342" y="3149"/>
                  </a:cubicBezTo>
                  <a:cubicBezTo>
                    <a:pt x="16342" y="3131"/>
                    <a:pt x="16351" y="3123"/>
                    <a:pt x="16351" y="3114"/>
                  </a:cubicBezTo>
                  <a:lnTo>
                    <a:pt x="16751" y="3416"/>
                  </a:lnTo>
                  <a:close/>
                  <a:moveTo>
                    <a:pt x="15196" y="5685"/>
                  </a:moveTo>
                  <a:cubicBezTo>
                    <a:pt x="15179" y="5667"/>
                    <a:pt x="15161" y="5649"/>
                    <a:pt x="15143" y="5640"/>
                  </a:cubicBezTo>
                  <a:cubicBezTo>
                    <a:pt x="15907" y="3425"/>
                    <a:pt x="15907" y="3425"/>
                    <a:pt x="15907" y="3425"/>
                  </a:cubicBezTo>
                  <a:cubicBezTo>
                    <a:pt x="16013" y="3452"/>
                    <a:pt x="16120" y="3425"/>
                    <a:pt x="16209" y="3354"/>
                  </a:cubicBezTo>
                  <a:cubicBezTo>
                    <a:pt x="17017" y="4475"/>
                    <a:pt x="17017" y="4475"/>
                    <a:pt x="17017" y="4475"/>
                  </a:cubicBezTo>
                  <a:lnTo>
                    <a:pt x="15196" y="5685"/>
                  </a:lnTo>
                  <a:close/>
                  <a:moveTo>
                    <a:pt x="15649" y="2954"/>
                  </a:moveTo>
                  <a:cubicBezTo>
                    <a:pt x="14850" y="2696"/>
                    <a:pt x="14850" y="2696"/>
                    <a:pt x="14850" y="2696"/>
                  </a:cubicBezTo>
                  <a:cubicBezTo>
                    <a:pt x="15223" y="2438"/>
                    <a:pt x="15223" y="2438"/>
                    <a:pt x="15223" y="2438"/>
                  </a:cubicBezTo>
                  <a:cubicBezTo>
                    <a:pt x="15276" y="2464"/>
                    <a:pt x="15347" y="2464"/>
                    <a:pt x="15401" y="2438"/>
                  </a:cubicBezTo>
                  <a:cubicBezTo>
                    <a:pt x="15729" y="2820"/>
                    <a:pt x="15729" y="2820"/>
                    <a:pt x="15729" y="2820"/>
                  </a:cubicBezTo>
                  <a:cubicBezTo>
                    <a:pt x="15694" y="2856"/>
                    <a:pt x="15667" y="2909"/>
                    <a:pt x="15649" y="2954"/>
                  </a:cubicBezTo>
                  <a:close/>
                  <a:moveTo>
                    <a:pt x="13864" y="1966"/>
                  </a:moveTo>
                  <a:cubicBezTo>
                    <a:pt x="13988" y="1966"/>
                    <a:pt x="14095" y="1904"/>
                    <a:pt x="14157" y="1797"/>
                  </a:cubicBezTo>
                  <a:cubicBezTo>
                    <a:pt x="15152" y="2251"/>
                    <a:pt x="15152" y="2251"/>
                    <a:pt x="15152" y="2251"/>
                  </a:cubicBezTo>
                  <a:cubicBezTo>
                    <a:pt x="15143" y="2260"/>
                    <a:pt x="15143" y="2277"/>
                    <a:pt x="15143" y="2286"/>
                  </a:cubicBezTo>
                  <a:cubicBezTo>
                    <a:pt x="15143" y="2322"/>
                    <a:pt x="15161" y="2357"/>
                    <a:pt x="15179" y="2384"/>
                  </a:cubicBezTo>
                  <a:cubicBezTo>
                    <a:pt x="14770" y="2669"/>
                    <a:pt x="14770" y="2669"/>
                    <a:pt x="14770" y="2669"/>
                  </a:cubicBezTo>
                  <a:cubicBezTo>
                    <a:pt x="12461" y="1922"/>
                    <a:pt x="12461" y="1922"/>
                    <a:pt x="12461" y="1922"/>
                  </a:cubicBezTo>
                  <a:cubicBezTo>
                    <a:pt x="13527" y="1717"/>
                    <a:pt x="13527" y="1717"/>
                    <a:pt x="13527" y="1717"/>
                  </a:cubicBezTo>
                  <a:cubicBezTo>
                    <a:pt x="13571" y="1859"/>
                    <a:pt x="13704" y="1966"/>
                    <a:pt x="13864" y="1966"/>
                  </a:cubicBezTo>
                  <a:close/>
                  <a:moveTo>
                    <a:pt x="5968" y="3203"/>
                  </a:moveTo>
                  <a:cubicBezTo>
                    <a:pt x="5951" y="3167"/>
                    <a:pt x="5951" y="3167"/>
                    <a:pt x="5951" y="3167"/>
                  </a:cubicBezTo>
                  <a:cubicBezTo>
                    <a:pt x="5968" y="3167"/>
                    <a:pt x="5977" y="3167"/>
                    <a:pt x="5986" y="3167"/>
                  </a:cubicBezTo>
                  <a:cubicBezTo>
                    <a:pt x="6128" y="3167"/>
                    <a:pt x="6253" y="3087"/>
                    <a:pt x="6306" y="2954"/>
                  </a:cubicBezTo>
                  <a:cubicBezTo>
                    <a:pt x="7096" y="3309"/>
                    <a:pt x="7096" y="3309"/>
                    <a:pt x="7096" y="3309"/>
                  </a:cubicBezTo>
                  <a:lnTo>
                    <a:pt x="5968" y="3203"/>
                  </a:lnTo>
                  <a:close/>
                  <a:moveTo>
                    <a:pt x="3677" y="4822"/>
                  </a:moveTo>
                  <a:cubicBezTo>
                    <a:pt x="3499" y="4759"/>
                    <a:pt x="3499" y="4759"/>
                    <a:pt x="3499" y="4759"/>
                  </a:cubicBezTo>
                  <a:cubicBezTo>
                    <a:pt x="3499" y="4697"/>
                    <a:pt x="3473" y="4635"/>
                    <a:pt x="3437" y="4582"/>
                  </a:cubicBezTo>
                  <a:cubicBezTo>
                    <a:pt x="4698" y="3407"/>
                    <a:pt x="4698" y="3407"/>
                    <a:pt x="4698" y="3407"/>
                  </a:cubicBezTo>
                  <a:lnTo>
                    <a:pt x="3677" y="4822"/>
                  </a:lnTo>
                  <a:close/>
                  <a:moveTo>
                    <a:pt x="10258" y="20310"/>
                  </a:moveTo>
                  <a:cubicBezTo>
                    <a:pt x="9743" y="20114"/>
                    <a:pt x="9743" y="20114"/>
                    <a:pt x="9743" y="20114"/>
                  </a:cubicBezTo>
                  <a:cubicBezTo>
                    <a:pt x="10258" y="20283"/>
                    <a:pt x="10258" y="20283"/>
                    <a:pt x="10258" y="20283"/>
                  </a:cubicBezTo>
                  <a:cubicBezTo>
                    <a:pt x="10258" y="20292"/>
                    <a:pt x="10258" y="20301"/>
                    <a:pt x="10258" y="20310"/>
                  </a:cubicBezTo>
                  <a:close/>
                  <a:moveTo>
                    <a:pt x="10915" y="18113"/>
                  </a:moveTo>
                  <a:cubicBezTo>
                    <a:pt x="10969" y="18157"/>
                    <a:pt x="11031" y="18184"/>
                    <a:pt x="11102" y="18184"/>
                  </a:cubicBezTo>
                  <a:cubicBezTo>
                    <a:pt x="11217" y="18184"/>
                    <a:pt x="11324" y="18104"/>
                    <a:pt x="11360" y="17997"/>
                  </a:cubicBezTo>
                  <a:cubicBezTo>
                    <a:pt x="15720" y="18549"/>
                    <a:pt x="15720" y="18549"/>
                    <a:pt x="15720" y="18549"/>
                  </a:cubicBezTo>
                  <a:cubicBezTo>
                    <a:pt x="15729" y="18566"/>
                    <a:pt x="15729" y="18584"/>
                    <a:pt x="15729" y="18602"/>
                  </a:cubicBezTo>
                  <a:cubicBezTo>
                    <a:pt x="13473" y="19331"/>
                    <a:pt x="13473" y="19331"/>
                    <a:pt x="13473" y="19331"/>
                  </a:cubicBezTo>
                  <a:cubicBezTo>
                    <a:pt x="9104" y="19723"/>
                    <a:pt x="9104" y="19723"/>
                    <a:pt x="9104" y="19723"/>
                  </a:cubicBezTo>
                  <a:cubicBezTo>
                    <a:pt x="9095" y="19696"/>
                    <a:pt x="9086" y="19661"/>
                    <a:pt x="9068" y="19634"/>
                  </a:cubicBezTo>
                  <a:lnTo>
                    <a:pt x="10915" y="18113"/>
                  </a:lnTo>
                  <a:close/>
                  <a:moveTo>
                    <a:pt x="11368" y="17926"/>
                  </a:moveTo>
                  <a:cubicBezTo>
                    <a:pt x="11368" y="17926"/>
                    <a:pt x="11377" y="17917"/>
                    <a:pt x="11377" y="17917"/>
                  </a:cubicBezTo>
                  <a:cubicBezTo>
                    <a:pt x="11377" y="17881"/>
                    <a:pt x="11368" y="17846"/>
                    <a:pt x="11351" y="17810"/>
                  </a:cubicBezTo>
                  <a:cubicBezTo>
                    <a:pt x="14344" y="16120"/>
                    <a:pt x="14344" y="16120"/>
                    <a:pt x="14344" y="16120"/>
                  </a:cubicBezTo>
                  <a:cubicBezTo>
                    <a:pt x="14397" y="16191"/>
                    <a:pt x="14477" y="16227"/>
                    <a:pt x="14566" y="16227"/>
                  </a:cubicBezTo>
                  <a:cubicBezTo>
                    <a:pt x="14619" y="16227"/>
                    <a:pt x="14663" y="16209"/>
                    <a:pt x="14717" y="16182"/>
                  </a:cubicBezTo>
                  <a:cubicBezTo>
                    <a:pt x="15880" y="18228"/>
                    <a:pt x="15880" y="18228"/>
                    <a:pt x="15880" y="18228"/>
                  </a:cubicBezTo>
                  <a:cubicBezTo>
                    <a:pt x="15854" y="18246"/>
                    <a:pt x="15845" y="18255"/>
                    <a:pt x="15827" y="18273"/>
                  </a:cubicBezTo>
                  <a:cubicBezTo>
                    <a:pt x="15774" y="18326"/>
                    <a:pt x="15738" y="18406"/>
                    <a:pt x="15729" y="18486"/>
                  </a:cubicBezTo>
                  <a:lnTo>
                    <a:pt x="11368" y="17926"/>
                  </a:lnTo>
                  <a:close/>
                  <a:moveTo>
                    <a:pt x="17861" y="16841"/>
                  </a:moveTo>
                  <a:cubicBezTo>
                    <a:pt x="16333" y="18255"/>
                    <a:pt x="16333" y="18255"/>
                    <a:pt x="16333" y="18255"/>
                  </a:cubicBezTo>
                  <a:cubicBezTo>
                    <a:pt x="17568" y="16556"/>
                    <a:pt x="17568" y="16556"/>
                    <a:pt x="17568" y="16556"/>
                  </a:cubicBezTo>
                  <a:cubicBezTo>
                    <a:pt x="17799" y="16600"/>
                    <a:pt x="17799" y="16600"/>
                    <a:pt x="17799" y="16600"/>
                  </a:cubicBezTo>
                  <a:cubicBezTo>
                    <a:pt x="17799" y="16609"/>
                    <a:pt x="17790" y="16618"/>
                    <a:pt x="17790" y="16627"/>
                  </a:cubicBezTo>
                  <a:cubicBezTo>
                    <a:pt x="17790" y="16707"/>
                    <a:pt x="17816" y="16778"/>
                    <a:pt x="17861" y="16841"/>
                  </a:cubicBezTo>
                  <a:close/>
                  <a:moveTo>
                    <a:pt x="19193" y="13620"/>
                  </a:moveTo>
                  <a:cubicBezTo>
                    <a:pt x="17630" y="10133"/>
                    <a:pt x="17630" y="10133"/>
                    <a:pt x="17630" y="10133"/>
                  </a:cubicBezTo>
                  <a:cubicBezTo>
                    <a:pt x="17674" y="10106"/>
                    <a:pt x="17701" y="10079"/>
                    <a:pt x="17728" y="10035"/>
                  </a:cubicBezTo>
                  <a:cubicBezTo>
                    <a:pt x="18669" y="10417"/>
                    <a:pt x="18669" y="10417"/>
                    <a:pt x="18669" y="10417"/>
                  </a:cubicBezTo>
                  <a:cubicBezTo>
                    <a:pt x="18687" y="10595"/>
                    <a:pt x="18838" y="10729"/>
                    <a:pt x="19007" y="10729"/>
                  </a:cubicBezTo>
                  <a:cubicBezTo>
                    <a:pt x="19087" y="10729"/>
                    <a:pt x="19166" y="10702"/>
                    <a:pt x="19229" y="10649"/>
                  </a:cubicBezTo>
                  <a:cubicBezTo>
                    <a:pt x="19504" y="10764"/>
                    <a:pt x="19504" y="10764"/>
                    <a:pt x="19504" y="10764"/>
                  </a:cubicBezTo>
                  <a:cubicBezTo>
                    <a:pt x="19504" y="13344"/>
                    <a:pt x="19504" y="13344"/>
                    <a:pt x="19504" y="13344"/>
                  </a:cubicBezTo>
                  <a:cubicBezTo>
                    <a:pt x="19424" y="13353"/>
                    <a:pt x="19344" y="13389"/>
                    <a:pt x="19282" y="13451"/>
                  </a:cubicBezTo>
                  <a:cubicBezTo>
                    <a:pt x="19238" y="13496"/>
                    <a:pt x="19202" y="13558"/>
                    <a:pt x="19193" y="13620"/>
                  </a:cubicBezTo>
                  <a:close/>
                  <a:moveTo>
                    <a:pt x="19353" y="10382"/>
                  </a:moveTo>
                  <a:cubicBezTo>
                    <a:pt x="19353" y="10186"/>
                    <a:pt x="19202" y="10035"/>
                    <a:pt x="19007" y="10035"/>
                  </a:cubicBezTo>
                  <a:cubicBezTo>
                    <a:pt x="18829" y="10035"/>
                    <a:pt x="18687" y="10168"/>
                    <a:pt x="18669" y="10346"/>
                  </a:cubicBezTo>
                  <a:cubicBezTo>
                    <a:pt x="17754" y="9973"/>
                    <a:pt x="17754" y="9973"/>
                    <a:pt x="17754" y="9973"/>
                  </a:cubicBezTo>
                  <a:cubicBezTo>
                    <a:pt x="17763" y="9946"/>
                    <a:pt x="17763" y="9928"/>
                    <a:pt x="17763" y="9901"/>
                  </a:cubicBezTo>
                  <a:cubicBezTo>
                    <a:pt x="17763" y="9848"/>
                    <a:pt x="17745" y="9804"/>
                    <a:pt x="17719" y="9759"/>
                  </a:cubicBezTo>
                  <a:cubicBezTo>
                    <a:pt x="19433" y="8318"/>
                    <a:pt x="19433" y="8318"/>
                    <a:pt x="19433" y="8318"/>
                  </a:cubicBezTo>
                  <a:cubicBezTo>
                    <a:pt x="19460" y="8345"/>
                    <a:pt x="19477" y="8354"/>
                    <a:pt x="19504" y="8371"/>
                  </a:cubicBezTo>
                  <a:cubicBezTo>
                    <a:pt x="19504" y="10684"/>
                    <a:pt x="19504" y="10684"/>
                    <a:pt x="19504" y="10684"/>
                  </a:cubicBezTo>
                  <a:cubicBezTo>
                    <a:pt x="19282" y="10595"/>
                    <a:pt x="19282" y="10595"/>
                    <a:pt x="19282" y="10595"/>
                  </a:cubicBezTo>
                  <a:cubicBezTo>
                    <a:pt x="19326" y="10533"/>
                    <a:pt x="19353" y="10462"/>
                    <a:pt x="19353" y="10382"/>
                  </a:cubicBezTo>
                  <a:close/>
                  <a:moveTo>
                    <a:pt x="18634" y="5649"/>
                  </a:moveTo>
                  <a:cubicBezTo>
                    <a:pt x="17985" y="5676"/>
                    <a:pt x="17985" y="5676"/>
                    <a:pt x="17985" y="5676"/>
                  </a:cubicBezTo>
                  <a:cubicBezTo>
                    <a:pt x="17115" y="4493"/>
                    <a:pt x="17115" y="4493"/>
                    <a:pt x="17115" y="4493"/>
                  </a:cubicBezTo>
                  <a:cubicBezTo>
                    <a:pt x="17550" y="4199"/>
                    <a:pt x="17550" y="4199"/>
                    <a:pt x="17550" y="4199"/>
                  </a:cubicBezTo>
                  <a:cubicBezTo>
                    <a:pt x="17586" y="4243"/>
                    <a:pt x="17639" y="4261"/>
                    <a:pt x="17683" y="4261"/>
                  </a:cubicBezTo>
                  <a:cubicBezTo>
                    <a:pt x="17719" y="4261"/>
                    <a:pt x="17745" y="4252"/>
                    <a:pt x="17772" y="4243"/>
                  </a:cubicBezTo>
                  <a:cubicBezTo>
                    <a:pt x="18722" y="5507"/>
                    <a:pt x="18722" y="5507"/>
                    <a:pt x="18722" y="5507"/>
                  </a:cubicBezTo>
                  <a:cubicBezTo>
                    <a:pt x="18687" y="5551"/>
                    <a:pt x="18651" y="5596"/>
                    <a:pt x="18634" y="5649"/>
                  </a:cubicBezTo>
                  <a:close/>
                  <a:moveTo>
                    <a:pt x="3961" y="17107"/>
                  </a:moveTo>
                  <a:cubicBezTo>
                    <a:pt x="3979" y="17054"/>
                    <a:pt x="3997" y="17010"/>
                    <a:pt x="3997" y="16956"/>
                  </a:cubicBezTo>
                  <a:cubicBezTo>
                    <a:pt x="3997" y="16823"/>
                    <a:pt x="3917" y="16698"/>
                    <a:pt x="3792" y="16645"/>
                  </a:cubicBezTo>
                  <a:cubicBezTo>
                    <a:pt x="3935" y="16111"/>
                    <a:pt x="3935" y="16111"/>
                    <a:pt x="3935" y="16111"/>
                  </a:cubicBezTo>
                  <a:cubicBezTo>
                    <a:pt x="3970" y="16120"/>
                    <a:pt x="3997" y="16129"/>
                    <a:pt x="4032" y="16129"/>
                  </a:cubicBezTo>
                  <a:cubicBezTo>
                    <a:pt x="4210" y="16129"/>
                    <a:pt x="4361" y="15986"/>
                    <a:pt x="4379" y="15809"/>
                  </a:cubicBezTo>
                  <a:cubicBezTo>
                    <a:pt x="6395" y="15791"/>
                    <a:pt x="6395" y="15791"/>
                    <a:pt x="6395" y="15791"/>
                  </a:cubicBezTo>
                  <a:cubicBezTo>
                    <a:pt x="6421" y="15844"/>
                    <a:pt x="6475" y="15880"/>
                    <a:pt x="6537" y="15898"/>
                  </a:cubicBezTo>
                  <a:cubicBezTo>
                    <a:pt x="6031" y="18344"/>
                    <a:pt x="6031" y="18344"/>
                    <a:pt x="6031" y="18344"/>
                  </a:cubicBezTo>
                  <a:cubicBezTo>
                    <a:pt x="6013" y="18344"/>
                    <a:pt x="6004" y="18344"/>
                    <a:pt x="5986" y="18344"/>
                  </a:cubicBezTo>
                  <a:cubicBezTo>
                    <a:pt x="5871" y="18344"/>
                    <a:pt x="5755" y="18424"/>
                    <a:pt x="5729" y="18540"/>
                  </a:cubicBezTo>
                  <a:cubicBezTo>
                    <a:pt x="5720" y="18575"/>
                    <a:pt x="5720" y="18575"/>
                    <a:pt x="5720" y="18575"/>
                  </a:cubicBezTo>
                  <a:cubicBezTo>
                    <a:pt x="5720" y="18584"/>
                    <a:pt x="5711" y="18602"/>
                    <a:pt x="5711" y="18611"/>
                  </a:cubicBezTo>
                  <a:cubicBezTo>
                    <a:pt x="5711" y="18638"/>
                    <a:pt x="5720" y="18655"/>
                    <a:pt x="5729" y="18682"/>
                  </a:cubicBezTo>
                  <a:cubicBezTo>
                    <a:pt x="5738" y="18718"/>
                    <a:pt x="5738" y="18718"/>
                    <a:pt x="5738" y="18718"/>
                  </a:cubicBezTo>
                  <a:cubicBezTo>
                    <a:pt x="5738" y="18727"/>
                    <a:pt x="5746" y="18735"/>
                    <a:pt x="5746" y="18744"/>
                  </a:cubicBezTo>
                  <a:cubicBezTo>
                    <a:pt x="5347" y="18611"/>
                    <a:pt x="5347" y="18611"/>
                    <a:pt x="5347" y="18611"/>
                  </a:cubicBezTo>
                  <a:cubicBezTo>
                    <a:pt x="5356" y="18495"/>
                    <a:pt x="5320" y="18388"/>
                    <a:pt x="5240" y="18300"/>
                  </a:cubicBezTo>
                  <a:cubicBezTo>
                    <a:pt x="5125" y="18184"/>
                    <a:pt x="4938" y="18166"/>
                    <a:pt x="4796" y="18255"/>
                  </a:cubicBezTo>
                  <a:lnTo>
                    <a:pt x="3961" y="17107"/>
                  </a:lnTo>
                  <a:close/>
                  <a:moveTo>
                    <a:pt x="19575" y="10791"/>
                  </a:moveTo>
                  <a:cubicBezTo>
                    <a:pt x="19824" y="10889"/>
                    <a:pt x="19824" y="10889"/>
                    <a:pt x="19824" y="10889"/>
                  </a:cubicBezTo>
                  <a:cubicBezTo>
                    <a:pt x="19797" y="10933"/>
                    <a:pt x="19788" y="10987"/>
                    <a:pt x="19788" y="11040"/>
                  </a:cubicBezTo>
                  <a:cubicBezTo>
                    <a:pt x="19788" y="11174"/>
                    <a:pt x="19868" y="11298"/>
                    <a:pt x="19992" y="11360"/>
                  </a:cubicBezTo>
                  <a:cubicBezTo>
                    <a:pt x="19575" y="13220"/>
                    <a:pt x="19575" y="13220"/>
                    <a:pt x="19575" y="13220"/>
                  </a:cubicBezTo>
                  <a:lnTo>
                    <a:pt x="19575" y="10791"/>
                  </a:lnTo>
                  <a:close/>
                  <a:moveTo>
                    <a:pt x="19575" y="10720"/>
                  </a:moveTo>
                  <a:cubicBezTo>
                    <a:pt x="19575" y="8389"/>
                    <a:pt x="19575" y="8389"/>
                    <a:pt x="19575" y="8389"/>
                  </a:cubicBezTo>
                  <a:cubicBezTo>
                    <a:pt x="19602" y="8398"/>
                    <a:pt x="19619" y="8398"/>
                    <a:pt x="19637" y="8398"/>
                  </a:cubicBezTo>
                  <a:cubicBezTo>
                    <a:pt x="20028" y="10711"/>
                    <a:pt x="20028" y="10711"/>
                    <a:pt x="20028" y="10711"/>
                  </a:cubicBezTo>
                  <a:cubicBezTo>
                    <a:pt x="19957" y="10729"/>
                    <a:pt x="19895" y="10773"/>
                    <a:pt x="19850" y="10827"/>
                  </a:cubicBezTo>
                  <a:lnTo>
                    <a:pt x="19575" y="10720"/>
                  </a:lnTo>
                  <a:close/>
                  <a:moveTo>
                    <a:pt x="20099" y="10693"/>
                  </a:moveTo>
                  <a:cubicBezTo>
                    <a:pt x="19699" y="8380"/>
                    <a:pt x="19699" y="8380"/>
                    <a:pt x="19699" y="8380"/>
                  </a:cubicBezTo>
                  <a:cubicBezTo>
                    <a:pt x="19815" y="8345"/>
                    <a:pt x="19895" y="8247"/>
                    <a:pt x="19895" y="8122"/>
                  </a:cubicBezTo>
                  <a:cubicBezTo>
                    <a:pt x="19895" y="8104"/>
                    <a:pt x="19895" y="8087"/>
                    <a:pt x="19886" y="8069"/>
                  </a:cubicBezTo>
                  <a:cubicBezTo>
                    <a:pt x="19886" y="8060"/>
                    <a:pt x="19886" y="8060"/>
                    <a:pt x="19886" y="8060"/>
                  </a:cubicBezTo>
                  <a:cubicBezTo>
                    <a:pt x="19833" y="8015"/>
                    <a:pt x="19833" y="8015"/>
                    <a:pt x="19833" y="8015"/>
                  </a:cubicBezTo>
                  <a:cubicBezTo>
                    <a:pt x="19904" y="7882"/>
                    <a:pt x="19877" y="7713"/>
                    <a:pt x="19770" y="7606"/>
                  </a:cubicBezTo>
                  <a:cubicBezTo>
                    <a:pt x="19735" y="7580"/>
                    <a:pt x="19708" y="7553"/>
                    <a:pt x="19664" y="7535"/>
                  </a:cubicBezTo>
                  <a:cubicBezTo>
                    <a:pt x="20046" y="6343"/>
                    <a:pt x="20046" y="6343"/>
                    <a:pt x="20046" y="6343"/>
                  </a:cubicBezTo>
                  <a:cubicBezTo>
                    <a:pt x="20063" y="6343"/>
                    <a:pt x="20081" y="6352"/>
                    <a:pt x="20099" y="6352"/>
                  </a:cubicBezTo>
                  <a:lnTo>
                    <a:pt x="20099" y="10693"/>
                  </a:lnTo>
                  <a:close/>
                  <a:moveTo>
                    <a:pt x="15783" y="2776"/>
                  </a:moveTo>
                  <a:cubicBezTo>
                    <a:pt x="15561" y="2518"/>
                    <a:pt x="15561" y="2518"/>
                    <a:pt x="15561" y="2518"/>
                  </a:cubicBezTo>
                  <a:cubicBezTo>
                    <a:pt x="15854" y="2731"/>
                    <a:pt x="15854" y="2731"/>
                    <a:pt x="15854" y="2731"/>
                  </a:cubicBezTo>
                  <a:cubicBezTo>
                    <a:pt x="15827" y="2749"/>
                    <a:pt x="15800" y="2758"/>
                    <a:pt x="15783" y="2776"/>
                  </a:cubicBezTo>
                  <a:close/>
                  <a:moveTo>
                    <a:pt x="10685" y="1619"/>
                  </a:moveTo>
                  <a:cubicBezTo>
                    <a:pt x="10693" y="1619"/>
                    <a:pt x="10693" y="1610"/>
                    <a:pt x="10702" y="1610"/>
                  </a:cubicBezTo>
                  <a:cubicBezTo>
                    <a:pt x="11235" y="2002"/>
                    <a:pt x="11235" y="2002"/>
                    <a:pt x="11235" y="2002"/>
                  </a:cubicBezTo>
                  <a:cubicBezTo>
                    <a:pt x="11235" y="2028"/>
                    <a:pt x="11226" y="2046"/>
                    <a:pt x="11226" y="2073"/>
                  </a:cubicBezTo>
                  <a:cubicBezTo>
                    <a:pt x="11226" y="2117"/>
                    <a:pt x="11244" y="2153"/>
                    <a:pt x="11262" y="2188"/>
                  </a:cubicBezTo>
                  <a:cubicBezTo>
                    <a:pt x="8748" y="3300"/>
                    <a:pt x="8748" y="3300"/>
                    <a:pt x="8748" y="3300"/>
                  </a:cubicBezTo>
                  <a:cubicBezTo>
                    <a:pt x="8722" y="3300"/>
                    <a:pt x="8722" y="3300"/>
                    <a:pt x="8722" y="3300"/>
                  </a:cubicBezTo>
                  <a:cubicBezTo>
                    <a:pt x="8660" y="3194"/>
                    <a:pt x="8553" y="3131"/>
                    <a:pt x="8429" y="3131"/>
                  </a:cubicBezTo>
                  <a:cubicBezTo>
                    <a:pt x="8366" y="3131"/>
                    <a:pt x="8304" y="3149"/>
                    <a:pt x="8242" y="3185"/>
                  </a:cubicBezTo>
                  <a:cubicBezTo>
                    <a:pt x="6324" y="2749"/>
                    <a:pt x="6324" y="2749"/>
                    <a:pt x="6324" y="2749"/>
                  </a:cubicBezTo>
                  <a:cubicBezTo>
                    <a:pt x="6324" y="2740"/>
                    <a:pt x="6324" y="2740"/>
                    <a:pt x="6324" y="2731"/>
                  </a:cubicBezTo>
                  <a:cubicBezTo>
                    <a:pt x="10098" y="1503"/>
                    <a:pt x="10098" y="1503"/>
                    <a:pt x="10098" y="1503"/>
                  </a:cubicBezTo>
                  <a:cubicBezTo>
                    <a:pt x="10116" y="1548"/>
                    <a:pt x="10143" y="1584"/>
                    <a:pt x="10178" y="1619"/>
                  </a:cubicBezTo>
                  <a:cubicBezTo>
                    <a:pt x="10320" y="1761"/>
                    <a:pt x="10551" y="1761"/>
                    <a:pt x="10685" y="1619"/>
                  </a:cubicBezTo>
                  <a:close/>
                  <a:moveTo>
                    <a:pt x="1528" y="10008"/>
                  </a:moveTo>
                  <a:cubicBezTo>
                    <a:pt x="2247" y="10533"/>
                    <a:pt x="2247" y="10533"/>
                    <a:pt x="2247" y="10533"/>
                  </a:cubicBezTo>
                  <a:cubicBezTo>
                    <a:pt x="2212" y="10586"/>
                    <a:pt x="2194" y="10649"/>
                    <a:pt x="2194" y="10711"/>
                  </a:cubicBezTo>
                  <a:cubicBezTo>
                    <a:pt x="2194" y="10844"/>
                    <a:pt x="2274" y="10969"/>
                    <a:pt x="2398" y="11022"/>
                  </a:cubicBezTo>
                  <a:cubicBezTo>
                    <a:pt x="1625" y="13371"/>
                    <a:pt x="1625" y="13371"/>
                    <a:pt x="1625" y="13371"/>
                  </a:cubicBezTo>
                  <a:cubicBezTo>
                    <a:pt x="1590" y="13362"/>
                    <a:pt x="1563" y="13362"/>
                    <a:pt x="1537" y="13362"/>
                  </a:cubicBezTo>
                  <a:cubicBezTo>
                    <a:pt x="1537" y="13362"/>
                    <a:pt x="1537" y="13362"/>
                    <a:pt x="1528" y="13362"/>
                  </a:cubicBezTo>
                  <a:lnTo>
                    <a:pt x="1528" y="10008"/>
                  </a:lnTo>
                  <a:close/>
                  <a:moveTo>
                    <a:pt x="10365" y="20043"/>
                  </a:moveTo>
                  <a:cubicBezTo>
                    <a:pt x="10320" y="20088"/>
                    <a:pt x="10285" y="20150"/>
                    <a:pt x="10267" y="20212"/>
                  </a:cubicBezTo>
                  <a:cubicBezTo>
                    <a:pt x="9104" y="19839"/>
                    <a:pt x="9104" y="19839"/>
                    <a:pt x="9104" y="19839"/>
                  </a:cubicBezTo>
                  <a:cubicBezTo>
                    <a:pt x="9104" y="19821"/>
                    <a:pt x="9113" y="19803"/>
                    <a:pt x="9113" y="19794"/>
                  </a:cubicBezTo>
                  <a:cubicBezTo>
                    <a:pt x="13189" y="19429"/>
                    <a:pt x="13189" y="19429"/>
                    <a:pt x="13189" y="19429"/>
                  </a:cubicBezTo>
                  <a:cubicBezTo>
                    <a:pt x="10951" y="20159"/>
                    <a:pt x="10951" y="20159"/>
                    <a:pt x="10951" y="20159"/>
                  </a:cubicBezTo>
                  <a:cubicBezTo>
                    <a:pt x="10933" y="20114"/>
                    <a:pt x="10907" y="20070"/>
                    <a:pt x="10880" y="20043"/>
                  </a:cubicBezTo>
                  <a:cubicBezTo>
                    <a:pt x="10809" y="19972"/>
                    <a:pt x="10720" y="19936"/>
                    <a:pt x="10622" y="19936"/>
                  </a:cubicBezTo>
                  <a:cubicBezTo>
                    <a:pt x="10622" y="19936"/>
                    <a:pt x="10622" y="19936"/>
                    <a:pt x="10622" y="19936"/>
                  </a:cubicBezTo>
                  <a:cubicBezTo>
                    <a:pt x="10525" y="19936"/>
                    <a:pt x="10436" y="19972"/>
                    <a:pt x="10365" y="20043"/>
                  </a:cubicBezTo>
                  <a:close/>
                  <a:moveTo>
                    <a:pt x="13793" y="19305"/>
                  </a:moveTo>
                  <a:cubicBezTo>
                    <a:pt x="15747" y="18664"/>
                    <a:pt x="15747" y="18664"/>
                    <a:pt x="15747" y="18664"/>
                  </a:cubicBezTo>
                  <a:cubicBezTo>
                    <a:pt x="15756" y="18691"/>
                    <a:pt x="15774" y="18709"/>
                    <a:pt x="15783" y="18727"/>
                  </a:cubicBezTo>
                  <a:cubicBezTo>
                    <a:pt x="15401" y="19002"/>
                    <a:pt x="15401" y="19002"/>
                    <a:pt x="15401" y="19002"/>
                  </a:cubicBezTo>
                  <a:cubicBezTo>
                    <a:pt x="15338" y="18931"/>
                    <a:pt x="15241" y="18887"/>
                    <a:pt x="15143" y="18887"/>
                  </a:cubicBezTo>
                  <a:cubicBezTo>
                    <a:pt x="14965" y="18887"/>
                    <a:pt x="14814" y="19029"/>
                    <a:pt x="14806" y="19216"/>
                  </a:cubicBezTo>
                  <a:lnTo>
                    <a:pt x="13793" y="19305"/>
                  </a:lnTo>
                  <a:close/>
                  <a:moveTo>
                    <a:pt x="17808" y="16529"/>
                  </a:moveTo>
                  <a:cubicBezTo>
                    <a:pt x="17612" y="16494"/>
                    <a:pt x="17612" y="16494"/>
                    <a:pt x="17612" y="16494"/>
                  </a:cubicBezTo>
                  <a:cubicBezTo>
                    <a:pt x="19175" y="14332"/>
                    <a:pt x="19175" y="14332"/>
                    <a:pt x="19175" y="14332"/>
                  </a:cubicBezTo>
                  <a:cubicBezTo>
                    <a:pt x="19193" y="14358"/>
                    <a:pt x="19220" y="14376"/>
                    <a:pt x="19246" y="14394"/>
                  </a:cubicBezTo>
                  <a:cubicBezTo>
                    <a:pt x="18243" y="16298"/>
                    <a:pt x="18243" y="16298"/>
                    <a:pt x="18243" y="16298"/>
                  </a:cubicBezTo>
                  <a:cubicBezTo>
                    <a:pt x="18207" y="16289"/>
                    <a:pt x="18172" y="16280"/>
                    <a:pt x="18145" y="16280"/>
                  </a:cubicBezTo>
                  <a:cubicBezTo>
                    <a:pt x="17985" y="16280"/>
                    <a:pt x="17852" y="16387"/>
                    <a:pt x="17808" y="16529"/>
                  </a:cubicBezTo>
                  <a:close/>
                  <a:moveTo>
                    <a:pt x="19371" y="14447"/>
                  </a:moveTo>
                  <a:cubicBezTo>
                    <a:pt x="19380" y="14447"/>
                    <a:pt x="19388" y="14447"/>
                    <a:pt x="19397" y="14447"/>
                  </a:cubicBezTo>
                  <a:cubicBezTo>
                    <a:pt x="19451" y="14447"/>
                    <a:pt x="19504" y="14430"/>
                    <a:pt x="19548" y="14403"/>
                  </a:cubicBezTo>
                  <a:cubicBezTo>
                    <a:pt x="19557" y="14394"/>
                    <a:pt x="19557" y="14394"/>
                    <a:pt x="19557" y="14394"/>
                  </a:cubicBezTo>
                  <a:cubicBezTo>
                    <a:pt x="19557" y="14394"/>
                    <a:pt x="19557" y="14394"/>
                    <a:pt x="19557" y="14394"/>
                  </a:cubicBezTo>
                  <a:cubicBezTo>
                    <a:pt x="19593" y="14314"/>
                    <a:pt x="19628" y="14234"/>
                    <a:pt x="19664" y="14127"/>
                  </a:cubicBezTo>
                  <a:cubicBezTo>
                    <a:pt x="19664" y="14118"/>
                    <a:pt x="19664" y="14118"/>
                    <a:pt x="19664" y="14118"/>
                  </a:cubicBezTo>
                  <a:cubicBezTo>
                    <a:pt x="19664" y="14118"/>
                    <a:pt x="19664" y="14118"/>
                    <a:pt x="19664" y="14118"/>
                  </a:cubicBezTo>
                  <a:cubicBezTo>
                    <a:pt x="19664" y="14092"/>
                    <a:pt x="19655" y="14074"/>
                    <a:pt x="19637" y="14056"/>
                  </a:cubicBezTo>
                  <a:cubicBezTo>
                    <a:pt x="19699" y="14038"/>
                    <a:pt x="19753" y="14003"/>
                    <a:pt x="19797" y="13958"/>
                  </a:cubicBezTo>
                  <a:cubicBezTo>
                    <a:pt x="19904" y="13851"/>
                    <a:pt x="19939" y="13691"/>
                    <a:pt x="19868" y="13549"/>
                  </a:cubicBezTo>
                  <a:cubicBezTo>
                    <a:pt x="20925" y="12748"/>
                    <a:pt x="20925" y="12748"/>
                    <a:pt x="20925" y="12748"/>
                  </a:cubicBezTo>
                  <a:cubicBezTo>
                    <a:pt x="20943" y="12766"/>
                    <a:pt x="20961" y="12775"/>
                    <a:pt x="20978" y="12784"/>
                  </a:cubicBezTo>
                  <a:cubicBezTo>
                    <a:pt x="18447" y="17766"/>
                    <a:pt x="18447" y="17766"/>
                    <a:pt x="18447" y="17766"/>
                  </a:cubicBezTo>
                  <a:cubicBezTo>
                    <a:pt x="18447" y="17766"/>
                    <a:pt x="18438" y="17766"/>
                    <a:pt x="18438" y="17757"/>
                  </a:cubicBezTo>
                  <a:lnTo>
                    <a:pt x="19371" y="14447"/>
                  </a:lnTo>
                  <a:close/>
                  <a:moveTo>
                    <a:pt x="20801" y="12455"/>
                  </a:moveTo>
                  <a:cubicBezTo>
                    <a:pt x="20801" y="12544"/>
                    <a:pt x="20827" y="12624"/>
                    <a:pt x="20881" y="12695"/>
                  </a:cubicBezTo>
                  <a:cubicBezTo>
                    <a:pt x="19833" y="13487"/>
                    <a:pt x="19833" y="13487"/>
                    <a:pt x="19833" y="13487"/>
                  </a:cubicBezTo>
                  <a:cubicBezTo>
                    <a:pt x="19824" y="13469"/>
                    <a:pt x="19806" y="13460"/>
                    <a:pt x="19797" y="13451"/>
                  </a:cubicBezTo>
                  <a:cubicBezTo>
                    <a:pt x="19753" y="13398"/>
                    <a:pt x="19690" y="13362"/>
                    <a:pt x="19619" y="13353"/>
                  </a:cubicBezTo>
                  <a:cubicBezTo>
                    <a:pt x="20055" y="11378"/>
                    <a:pt x="20055" y="11378"/>
                    <a:pt x="20055" y="11378"/>
                  </a:cubicBezTo>
                  <a:cubicBezTo>
                    <a:pt x="20081" y="11387"/>
                    <a:pt x="20108" y="11387"/>
                    <a:pt x="20135" y="11387"/>
                  </a:cubicBezTo>
                  <a:cubicBezTo>
                    <a:pt x="20197" y="11387"/>
                    <a:pt x="20259" y="11369"/>
                    <a:pt x="20312" y="11334"/>
                  </a:cubicBezTo>
                  <a:cubicBezTo>
                    <a:pt x="20925" y="12152"/>
                    <a:pt x="20925" y="12152"/>
                    <a:pt x="20925" y="12152"/>
                  </a:cubicBezTo>
                  <a:cubicBezTo>
                    <a:pt x="20845" y="12232"/>
                    <a:pt x="20801" y="12339"/>
                    <a:pt x="20801" y="12455"/>
                  </a:cubicBezTo>
                  <a:close/>
                  <a:moveTo>
                    <a:pt x="19593" y="7508"/>
                  </a:moveTo>
                  <a:cubicBezTo>
                    <a:pt x="19566" y="7500"/>
                    <a:pt x="19539" y="7500"/>
                    <a:pt x="19513" y="7500"/>
                  </a:cubicBezTo>
                  <a:cubicBezTo>
                    <a:pt x="19504" y="7500"/>
                    <a:pt x="19504" y="7500"/>
                    <a:pt x="19495" y="7500"/>
                  </a:cubicBezTo>
                  <a:cubicBezTo>
                    <a:pt x="19078" y="6067"/>
                    <a:pt x="19078" y="6067"/>
                    <a:pt x="19078" y="6067"/>
                  </a:cubicBezTo>
                  <a:cubicBezTo>
                    <a:pt x="19202" y="6014"/>
                    <a:pt x="19291" y="5889"/>
                    <a:pt x="19291" y="5756"/>
                  </a:cubicBezTo>
                  <a:cubicBezTo>
                    <a:pt x="19291" y="5569"/>
                    <a:pt x="19140" y="5418"/>
                    <a:pt x="18953" y="5418"/>
                  </a:cubicBezTo>
                  <a:cubicBezTo>
                    <a:pt x="18891" y="5418"/>
                    <a:pt x="18829" y="5436"/>
                    <a:pt x="18776" y="5471"/>
                  </a:cubicBezTo>
                  <a:cubicBezTo>
                    <a:pt x="17888" y="4270"/>
                    <a:pt x="17888" y="4270"/>
                    <a:pt x="17888" y="4270"/>
                  </a:cubicBezTo>
                  <a:cubicBezTo>
                    <a:pt x="19797" y="5738"/>
                    <a:pt x="19797" y="5738"/>
                    <a:pt x="19797" y="5738"/>
                  </a:cubicBezTo>
                  <a:cubicBezTo>
                    <a:pt x="19753" y="5800"/>
                    <a:pt x="19735" y="5880"/>
                    <a:pt x="19735" y="5952"/>
                  </a:cubicBezTo>
                  <a:cubicBezTo>
                    <a:pt x="19735" y="6112"/>
                    <a:pt x="19833" y="6254"/>
                    <a:pt x="19975" y="6325"/>
                  </a:cubicBezTo>
                  <a:lnTo>
                    <a:pt x="19593" y="7508"/>
                  </a:lnTo>
                  <a:close/>
                  <a:moveTo>
                    <a:pt x="19726" y="5596"/>
                  </a:moveTo>
                  <a:cubicBezTo>
                    <a:pt x="17861" y="4155"/>
                    <a:pt x="17861" y="4155"/>
                    <a:pt x="17861" y="4155"/>
                  </a:cubicBezTo>
                  <a:cubicBezTo>
                    <a:pt x="17870" y="4128"/>
                    <a:pt x="17879" y="4101"/>
                    <a:pt x="17879" y="4074"/>
                  </a:cubicBezTo>
                  <a:cubicBezTo>
                    <a:pt x="17879" y="3959"/>
                    <a:pt x="17781" y="3861"/>
                    <a:pt x="17657" y="3879"/>
                  </a:cubicBezTo>
                  <a:cubicBezTo>
                    <a:pt x="15818" y="1681"/>
                    <a:pt x="15818" y="1681"/>
                    <a:pt x="15818" y="1681"/>
                  </a:cubicBezTo>
                  <a:lnTo>
                    <a:pt x="19726" y="5596"/>
                  </a:lnTo>
                  <a:close/>
                  <a:moveTo>
                    <a:pt x="17559" y="3932"/>
                  </a:moveTo>
                  <a:cubicBezTo>
                    <a:pt x="16351" y="3025"/>
                    <a:pt x="16351" y="3025"/>
                    <a:pt x="16351" y="3025"/>
                  </a:cubicBezTo>
                  <a:cubicBezTo>
                    <a:pt x="16342" y="2945"/>
                    <a:pt x="16307" y="2865"/>
                    <a:pt x="16244" y="2811"/>
                  </a:cubicBezTo>
                  <a:cubicBezTo>
                    <a:pt x="16164" y="2731"/>
                    <a:pt x="16049" y="2696"/>
                    <a:pt x="15934" y="2713"/>
                  </a:cubicBezTo>
                  <a:cubicBezTo>
                    <a:pt x="15472" y="2357"/>
                    <a:pt x="15472" y="2357"/>
                    <a:pt x="15472" y="2357"/>
                  </a:cubicBezTo>
                  <a:cubicBezTo>
                    <a:pt x="15481" y="2340"/>
                    <a:pt x="15489" y="2313"/>
                    <a:pt x="15489" y="2286"/>
                  </a:cubicBezTo>
                  <a:cubicBezTo>
                    <a:pt x="15489" y="2215"/>
                    <a:pt x="15445" y="2162"/>
                    <a:pt x="15383" y="2135"/>
                  </a:cubicBezTo>
                  <a:cubicBezTo>
                    <a:pt x="15445" y="1779"/>
                    <a:pt x="15445" y="1779"/>
                    <a:pt x="15445" y="1779"/>
                  </a:cubicBezTo>
                  <a:cubicBezTo>
                    <a:pt x="15481" y="1788"/>
                    <a:pt x="15507" y="1797"/>
                    <a:pt x="15534" y="1797"/>
                  </a:cubicBezTo>
                  <a:cubicBezTo>
                    <a:pt x="15614" y="1797"/>
                    <a:pt x="15694" y="1770"/>
                    <a:pt x="15756" y="1717"/>
                  </a:cubicBezTo>
                  <a:cubicBezTo>
                    <a:pt x="17586" y="3905"/>
                    <a:pt x="17586" y="3905"/>
                    <a:pt x="17586" y="3905"/>
                  </a:cubicBezTo>
                  <a:cubicBezTo>
                    <a:pt x="17577" y="3914"/>
                    <a:pt x="17568" y="3923"/>
                    <a:pt x="17559" y="3932"/>
                  </a:cubicBezTo>
                  <a:close/>
                  <a:moveTo>
                    <a:pt x="15312" y="2117"/>
                  </a:moveTo>
                  <a:cubicBezTo>
                    <a:pt x="15276" y="2117"/>
                    <a:pt x="15232" y="2135"/>
                    <a:pt x="15205" y="2162"/>
                  </a:cubicBezTo>
                  <a:cubicBezTo>
                    <a:pt x="15072" y="2064"/>
                    <a:pt x="15072" y="2064"/>
                    <a:pt x="15072" y="2064"/>
                  </a:cubicBezTo>
                  <a:cubicBezTo>
                    <a:pt x="15179" y="2188"/>
                    <a:pt x="15179" y="2188"/>
                    <a:pt x="15179" y="2188"/>
                  </a:cubicBezTo>
                  <a:cubicBezTo>
                    <a:pt x="15179" y="2188"/>
                    <a:pt x="15179" y="2188"/>
                    <a:pt x="15179" y="2188"/>
                  </a:cubicBezTo>
                  <a:cubicBezTo>
                    <a:pt x="14193" y="1735"/>
                    <a:pt x="14193" y="1735"/>
                    <a:pt x="14193" y="1735"/>
                  </a:cubicBezTo>
                  <a:cubicBezTo>
                    <a:pt x="14202" y="1699"/>
                    <a:pt x="14211" y="1664"/>
                    <a:pt x="14211" y="1619"/>
                  </a:cubicBezTo>
                  <a:cubicBezTo>
                    <a:pt x="14211" y="1601"/>
                    <a:pt x="14211" y="1575"/>
                    <a:pt x="14202" y="1557"/>
                  </a:cubicBezTo>
                  <a:cubicBezTo>
                    <a:pt x="15134" y="1468"/>
                    <a:pt x="15134" y="1468"/>
                    <a:pt x="15134" y="1468"/>
                  </a:cubicBezTo>
                  <a:cubicBezTo>
                    <a:pt x="15161" y="1601"/>
                    <a:pt x="15250" y="1708"/>
                    <a:pt x="15374" y="1761"/>
                  </a:cubicBezTo>
                  <a:lnTo>
                    <a:pt x="15312" y="2117"/>
                  </a:lnTo>
                  <a:close/>
                  <a:moveTo>
                    <a:pt x="15125" y="1397"/>
                  </a:moveTo>
                  <a:cubicBezTo>
                    <a:pt x="14184" y="1486"/>
                    <a:pt x="14184" y="1486"/>
                    <a:pt x="14184" y="1486"/>
                  </a:cubicBezTo>
                  <a:cubicBezTo>
                    <a:pt x="14122" y="1361"/>
                    <a:pt x="14006" y="1272"/>
                    <a:pt x="13864" y="1272"/>
                  </a:cubicBezTo>
                  <a:cubicBezTo>
                    <a:pt x="13669" y="1272"/>
                    <a:pt x="13518" y="1432"/>
                    <a:pt x="13518" y="1619"/>
                  </a:cubicBezTo>
                  <a:cubicBezTo>
                    <a:pt x="13518" y="1628"/>
                    <a:pt x="13518" y="1637"/>
                    <a:pt x="13518" y="1646"/>
                  </a:cubicBezTo>
                  <a:cubicBezTo>
                    <a:pt x="12328" y="1877"/>
                    <a:pt x="12328" y="1877"/>
                    <a:pt x="12328" y="1877"/>
                  </a:cubicBezTo>
                  <a:cubicBezTo>
                    <a:pt x="10791" y="1379"/>
                    <a:pt x="10791" y="1379"/>
                    <a:pt x="10791" y="1379"/>
                  </a:cubicBezTo>
                  <a:cubicBezTo>
                    <a:pt x="10800" y="1272"/>
                    <a:pt x="10756" y="1174"/>
                    <a:pt x="10685" y="1103"/>
                  </a:cubicBezTo>
                  <a:cubicBezTo>
                    <a:pt x="10551" y="961"/>
                    <a:pt x="10320" y="961"/>
                    <a:pt x="10178" y="1103"/>
                  </a:cubicBezTo>
                  <a:cubicBezTo>
                    <a:pt x="10169" y="1112"/>
                    <a:pt x="10169" y="1112"/>
                    <a:pt x="10161" y="1121"/>
                  </a:cubicBezTo>
                  <a:cubicBezTo>
                    <a:pt x="9388" y="543"/>
                    <a:pt x="9388" y="543"/>
                    <a:pt x="9388" y="543"/>
                  </a:cubicBezTo>
                  <a:cubicBezTo>
                    <a:pt x="9397" y="516"/>
                    <a:pt x="9406" y="480"/>
                    <a:pt x="9414" y="445"/>
                  </a:cubicBezTo>
                  <a:cubicBezTo>
                    <a:pt x="15134" y="1352"/>
                    <a:pt x="15134" y="1352"/>
                    <a:pt x="15134" y="1352"/>
                  </a:cubicBezTo>
                  <a:cubicBezTo>
                    <a:pt x="15134" y="1370"/>
                    <a:pt x="15125" y="1379"/>
                    <a:pt x="15125" y="1388"/>
                  </a:cubicBezTo>
                  <a:cubicBezTo>
                    <a:pt x="15125" y="1397"/>
                    <a:pt x="15125" y="1397"/>
                    <a:pt x="15125" y="1397"/>
                  </a:cubicBezTo>
                  <a:close/>
                  <a:moveTo>
                    <a:pt x="10081" y="1432"/>
                  </a:moveTo>
                  <a:cubicBezTo>
                    <a:pt x="6297" y="2660"/>
                    <a:pt x="6297" y="2660"/>
                    <a:pt x="6297" y="2660"/>
                  </a:cubicBezTo>
                  <a:cubicBezTo>
                    <a:pt x="6235" y="2544"/>
                    <a:pt x="6119" y="2473"/>
                    <a:pt x="5986" y="2473"/>
                  </a:cubicBezTo>
                  <a:cubicBezTo>
                    <a:pt x="5800" y="2473"/>
                    <a:pt x="5640" y="2633"/>
                    <a:pt x="5640" y="2820"/>
                  </a:cubicBezTo>
                  <a:cubicBezTo>
                    <a:pt x="5640" y="2838"/>
                    <a:pt x="5640" y="2856"/>
                    <a:pt x="5649" y="2873"/>
                  </a:cubicBezTo>
                  <a:cubicBezTo>
                    <a:pt x="5285" y="2989"/>
                    <a:pt x="5285" y="2989"/>
                    <a:pt x="5285" y="2989"/>
                  </a:cubicBezTo>
                  <a:cubicBezTo>
                    <a:pt x="5258" y="2945"/>
                    <a:pt x="5240" y="2909"/>
                    <a:pt x="5205" y="2882"/>
                  </a:cubicBezTo>
                  <a:cubicBezTo>
                    <a:pt x="5134" y="2811"/>
                    <a:pt x="5045" y="2776"/>
                    <a:pt x="4947" y="2776"/>
                  </a:cubicBezTo>
                  <a:cubicBezTo>
                    <a:pt x="4849" y="2776"/>
                    <a:pt x="4761" y="2811"/>
                    <a:pt x="4689" y="2882"/>
                  </a:cubicBezTo>
                  <a:cubicBezTo>
                    <a:pt x="4618" y="2954"/>
                    <a:pt x="4574" y="3060"/>
                    <a:pt x="4583" y="3167"/>
                  </a:cubicBezTo>
                  <a:cubicBezTo>
                    <a:pt x="3704" y="3318"/>
                    <a:pt x="3704" y="3318"/>
                    <a:pt x="3704" y="3318"/>
                  </a:cubicBezTo>
                  <a:cubicBezTo>
                    <a:pt x="3695" y="3283"/>
                    <a:pt x="3677" y="3247"/>
                    <a:pt x="3659" y="3220"/>
                  </a:cubicBezTo>
                  <a:cubicBezTo>
                    <a:pt x="8695" y="641"/>
                    <a:pt x="8695" y="641"/>
                    <a:pt x="8695" y="641"/>
                  </a:cubicBezTo>
                  <a:cubicBezTo>
                    <a:pt x="8775" y="738"/>
                    <a:pt x="8890" y="801"/>
                    <a:pt x="9015" y="801"/>
                  </a:cubicBezTo>
                  <a:cubicBezTo>
                    <a:pt x="9148" y="801"/>
                    <a:pt x="9281" y="729"/>
                    <a:pt x="9352" y="614"/>
                  </a:cubicBezTo>
                  <a:cubicBezTo>
                    <a:pt x="10116" y="1174"/>
                    <a:pt x="10116" y="1174"/>
                    <a:pt x="10116" y="1174"/>
                  </a:cubicBezTo>
                  <a:cubicBezTo>
                    <a:pt x="10072" y="1254"/>
                    <a:pt x="10063" y="1343"/>
                    <a:pt x="10081" y="1432"/>
                  </a:cubicBezTo>
                  <a:close/>
                  <a:moveTo>
                    <a:pt x="1368" y="8042"/>
                  </a:moveTo>
                  <a:cubicBezTo>
                    <a:pt x="1394" y="8060"/>
                    <a:pt x="1430" y="8078"/>
                    <a:pt x="1457" y="8087"/>
                  </a:cubicBezTo>
                  <a:cubicBezTo>
                    <a:pt x="1457" y="9866"/>
                    <a:pt x="1457" y="9866"/>
                    <a:pt x="1457" y="9866"/>
                  </a:cubicBezTo>
                  <a:cubicBezTo>
                    <a:pt x="746" y="9332"/>
                    <a:pt x="746" y="9332"/>
                    <a:pt x="746" y="9332"/>
                  </a:cubicBezTo>
                  <a:cubicBezTo>
                    <a:pt x="782" y="9270"/>
                    <a:pt x="799" y="9199"/>
                    <a:pt x="799" y="9128"/>
                  </a:cubicBezTo>
                  <a:cubicBezTo>
                    <a:pt x="799" y="9021"/>
                    <a:pt x="764" y="8923"/>
                    <a:pt x="684" y="8852"/>
                  </a:cubicBezTo>
                  <a:lnTo>
                    <a:pt x="1368" y="8042"/>
                  </a:lnTo>
                  <a:close/>
                  <a:moveTo>
                    <a:pt x="1537" y="14083"/>
                  </a:moveTo>
                  <a:cubicBezTo>
                    <a:pt x="1581" y="14083"/>
                    <a:pt x="1625" y="14083"/>
                    <a:pt x="1670" y="14065"/>
                  </a:cubicBezTo>
                  <a:cubicBezTo>
                    <a:pt x="3535" y="16636"/>
                    <a:pt x="3535" y="16636"/>
                    <a:pt x="3535" y="16636"/>
                  </a:cubicBezTo>
                  <a:cubicBezTo>
                    <a:pt x="3464" y="16663"/>
                    <a:pt x="3402" y="16707"/>
                    <a:pt x="3357" y="16769"/>
                  </a:cubicBezTo>
                  <a:cubicBezTo>
                    <a:pt x="1723" y="15586"/>
                    <a:pt x="1723" y="15586"/>
                    <a:pt x="1723" y="15586"/>
                  </a:cubicBezTo>
                  <a:cubicBezTo>
                    <a:pt x="1750" y="15524"/>
                    <a:pt x="1767" y="15462"/>
                    <a:pt x="1767" y="15390"/>
                  </a:cubicBezTo>
                  <a:cubicBezTo>
                    <a:pt x="1767" y="15204"/>
                    <a:pt x="1634" y="15043"/>
                    <a:pt x="1448" y="14999"/>
                  </a:cubicBezTo>
                  <a:lnTo>
                    <a:pt x="1537" y="14083"/>
                  </a:lnTo>
                  <a:close/>
                  <a:moveTo>
                    <a:pt x="1679" y="15648"/>
                  </a:moveTo>
                  <a:cubicBezTo>
                    <a:pt x="3322" y="16832"/>
                    <a:pt x="3322" y="16832"/>
                    <a:pt x="3322" y="16832"/>
                  </a:cubicBezTo>
                  <a:cubicBezTo>
                    <a:pt x="3313" y="16876"/>
                    <a:pt x="3304" y="16912"/>
                    <a:pt x="3304" y="16956"/>
                  </a:cubicBezTo>
                  <a:cubicBezTo>
                    <a:pt x="3304" y="17152"/>
                    <a:pt x="3455" y="17303"/>
                    <a:pt x="3650" y="17303"/>
                  </a:cubicBezTo>
                  <a:cubicBezTo>
                    <a:pt x="3757" y="17303"/>
                    <a:pt x="3855" y="17259"/>
                    <a:pt x="3926" y="17170"/>
                  </a:cubicBezTo>
                  <a:cubicBezTo>
                    <a:pt x="4734" y="18291"/>
                    <a:pt x="4734" y="18291"/>
                    <a:pt x="4734" y="18291"/>
                  </a:cubicBezTo>
                  <a:cubicBezTo>
                    <a:pt x="4734" y="18300"/>
                    <a:pt x="4725" y="18300"/>
                    <a:pt x="4725" y="18300"/>
                  </a:cubicBezTo>
                  <a:cubicBezTo>
                    <a:pt x="4654" y="18371"/>
                    <a:pt x="4618" y="18460"/>
                    <a:pt x="4618" y="18557"/>
                  </a:cubicBezTo>
                  <a:cubicBezTo>
                    <a:pt x="4618" y="18655"/>
                    <a:pt x="4654" y="18753"/>
                    <a:pt x="4725" y="18815"/>
                  </a:cubicBezTo>
                  <a:cubicBezTo>
                    <a:pt x="4840" y="18931"/>
                    <a:pt x="5009" y="18958"/>
                    <a:pt x="5151" y="18887"/>
                  </a:cubicBezTo>
                  <a:cubicBezTo>
                    <a:pt x="5746" y="19821"/>
                    <a:pt x="5746" y="19821"/>
                    <a:pt x="5746" y="19821"/>
                  </a:cubicBezTo>
                  <a:cubicBezTo>
                    <a:pt x="5746" y="19830"/>
                    <a:pt x="5738" y="19830"/>
                    <a:pt x="5729" y="19839"/>
                  </a:cubicBezTo>
                  <a:cubicBezTo>
                    <a:pt x="1608" y="15711"/>
                    <a:pt x="1608" y="15711"/>
                    <a:pt x="1608" y="15711"/>
                  </a:cubicBezTo>
                  <a:cubicBezTo>
                    <a:pt x="1634" y="15693"/>
                    <a:pt x="1661" y="15666"/>
                    <a:pt x="1679" y="15648"/>
                  </a:cubicBezTo>
                  <a:close/>
                  <a:moveTo>
                    <a:pt x="5240" y="18815"/>
                  </a:moveTo>
                  <a:cubicBezTo>
                    <a:pt x="5276" y="18780"/>
                    <a:pt x="5302" y="18735"/>
                    <a:pt x="5329" y="18682"/>
                  </a:cubicBezTo>
                  <a:cubicBezTo>
                    <a:pt x="5862" y="18851"/>
                    <a:pt x="5862" y="18851"/>
                    <a:pt x="5862" y="18851"/>
                  </a:cubicBezTo>
                  <a:cubicBezTo>
                    <a:pt x="5888" y="18869"/>
                    <a:pt x="5915" y="18878"/>
                    <a:pt x="5942" y="18878"/>
                  </a:cubicBezTo>
                  <a:cubicBezTo>
                    <a:pt x="8571" y="19741"/>
                    <a:pt x="8571" y="19741"/>
                    <a:pt x="8571" y="19741"/>
                  </a:cubicBezTo>
                  <a:cubicBezTo>
                    <a:pt x="8571" y="19750"/>
                    <a:pt x="8571" y="19767"/>
                    <a:pt x="8571" y="19785"/>
                  </a:cubicBezTo>
                  <a:cubicBezTo>
                    <a:pt x="8571" y="19785"/>
                    <a:pt x="8571" y="19794"/>
                    <a:pt x="8571" y="19803"/>
                  </a:cubicBezTo>
                  <a:cubicBezTo>
                    <a:pt x="6421" y="20070"/>
                    <a:pt x="6421" y="20070"/>
                    <a:pt x="6421" y="20070"/>
                  </a:cubicBezTo>
                  <a:cubicBezTo>
                    <a:pt x="6395" y="19865"/>
                    <a:pt x="6226" y="19714"/>
                    <a:pt x="6022" y="19714"/>
                  </a:cubicBezTo>
                  <a:cubicBezTo>
                    <a:pt x="5951" y="19714"/>
                    <a:pt x="5871" y="19732"/>
                    <a:pt x="5809" y="19776"/>
                  </a:cubicBezTo>
                  <a:cubicBezTo>
                    <a:pt x="5205" y="18842"/>
                    <a:pt x="5205" y="18842"/>
                    <a:pt x="5205" y="18842"/>
                  </a:cubicBezTo>
                  <a:cubicBezTo>
                    <a:pt x="5222" y="18833"/>
                    <a:pt x="5231" y="18824"/>
                    <a:pt x="5240" y="18815"/>
                  </a:cubicBezTo>
                  <a:close/>
                  <a:moveTo>
                    <a:pt x="6421" y="20141"/>
                  </a:moveTo>
                  <a:cubicBezTo>
                    <a:pt x="8580" y="19874"/>
                    <a:pt x="8580" y="19874"/>
                    <a:pt x="8580" y="19874"/>
                  </a:cubicBezTo>
                  <a:cubicBezTo>
                    <a:pt x="8606" y="19945"/>
                    <a:pt x="8660" y="19999"/>
                    <a:pt x="8722" y="20025"/>
                  </a:cubicBezTo>
                  <a:cubicBezTo>
                    <a:pt x="8757" y="20034"/>
                    <a:pt x="8757" y="20034"/>
                    <a:pt x="8757" y="20034"/>
                  </a:cubicBezTo>
                  <a:cubicBezTo>
                    <a:pt x="8784" y="20043"/>
                    <a:pt x="8811" y="20052"/>
                    <a:pt x="8837" y="20052"/>
                  </a:cubicBezTo>
                  <a:cubicBezTo>
                    <a:pt x="8837" y="20052"/>
                    <a:pt x="8837" y="20052"/>
                    <a:pt x="8837" y="20052"/>
                  </a:cubicBezTo>
                  <a:cubicBezTo>
                    <a:pt x="8926" y="20052"/>
                    <a:pt x="9006" y="20008"/>
                    <a:pt x="9059" y="19936"/>
                  </a:cubicBezTo>
                  <a:cubicBezTo>
                    <a:pt x="10276" y="20399"/>
                    <a:pt x="10276" y="20399"/>
                    <a:pt x="10276" y="20399"/>
                  </a:cubicBezTo>
                  <a:cubicBezTo>
                    <a:pt x="10294" y="20461"/>
                    <a:pt x="10320" y="20515"/>
                    <a:pt x="10365" y="20559"/>
                  </a:cubicBezTo>
                  <a:cubicBezTo>
                    <a:pt x="10489" y="20684"/>
                    <a:pt x="10676" y="20701"/>
                    <a:pt x="10818" y="20604"/>
                  </a:cubicBezTo>
                  <a:cubicBezTo>
                    <a:pt x="12123" y="21093"/>
                    <a:pt x="12123" y="21093"/>
                    <a:pt x="12123" y="21093"/>
                  </a:cubicBezTo>
                  <a:cubicBezTo>
                    <a:pt x="12123" y="21102"/>
                    <a:pt x="12123" y="21111"/>
                    <a:pt x="12123" y="21111"/>
                  </a:cubicBezTo>
                  <a:cubicBezTo>
                    <a:pt x="6413" y="20203"/>
                    <a:pt x="6413" y="20203"/>
                    <a:pt x="6413" y="20203"/>
                  </a:cubicBezTo>
                  <a:cubicBezTo>
                    <a:pt x="6413" y="20186"/>
                    <a:pt x="6421" y="20168"/>
                    <a:pt x="6421" y="20141"/>
                  </a:cubicBezTo>
                  <a:close/>
                  <a:moveTo>
                    <a:pt x="10978" y="20221"/>
                  </a:moveTo>
                  <a:cubicBezTo>
                    <a:pt x="13509" y="19394"/>
                    <a:pt x="13509" y="19394"/>
                    <a:pt x="13509" y="19394"/>
                  </a:cubicBezTo>
                  <a:cubicBezTo>
                    <a:pt x="14806" y="19278"/>
                    <a:pt x="14806" y="19278"/>
                    <a:pt x="14806" y="19278"/>
                  </a:cubicBezTo>
                  <a:cubicBezTo>
                    <a:pt x="14814" y="19331"/>
                    <a:pt x="14823" y="19376"/>
                    <a:pt x="14850" y="19412"/>
                  </a:cubicBezTo>
                  <a:cubicBezTo>
                    <a:pt x="12789" y="20906"/>
                    <a:pt x="12789" y="20906"/>
                    <a:pt x="12789" y="20906"/>
                  </a:cubicBezTo>
                  <a:cubicBezTo>
                    <a:pt x="12710" y="20835"/>
                    <a:pt x="12612" y="20799"/>
                    <a:pt x="12514" y="20799"/>
                  </a:cubicBezTo>
                  <a:cubicBezTo>
                    <a:pt x="12372" y="20799"/>
                    <a:pt x="12239" y="20879"/>
                    <a:pt x="12168" y="20995"/>
                  </a:cubicBezTo>
                  <a:cubicBezTo>
                    <a:pt x="10960" y="20426"/>
                    <a:pt x="10960" y="20426"/>
                    <a:pt x="10960" y="20426"/>
                  </a:cubicBezTo>
                  <a:cubicBezTo>
                    <a:pt x="10987" y="20355"/>
                    <a:pt x="10987" y="20292"/>
                    <a:pt x="10978" y="20221"/>
                  </a:cubicBezTo>
                  <a:close/>
                  <a:moveTo>
                    <a:pt x="14886" y="19465"/>
                  </a:moveTo>
                  <a:cubicBezTo>
                    <a:pt x="14957" y="19545"/>
                    <a:pt x="15045" y="19581"/>
                    <a:pt x="15143" y="19581"/>
                  </a:cubicBezTo>
                  <a:cubicBezTo>
                    <a:pt x="15338" y="19581"/>
                    <a:pt x="15498" y="19429"/>
                    <a:pt x="15498" y="19234"/>
                  </a:cubicBezTo>
                  <a:cubicBezTo>
                    <a:pt x="15498" y="19171"/>
                    <a:pt x="15481" y="19118"/>
                    <a:pt x="15445" y="19065"/>
                  </a:cubicBezTo>
                  <a:cubicBezTo>
                    <a:pt x="15827" y="18780"/>
                    <a:pt x="15827" y="18780"/>
                    <a:pt x="15827" y="18780"/>
                  </a:cubicBezTo>
                  <a:cubicBezTo>
                    <a:pt x="15827" y="18780"/>
                    <a:pt x="15827" y="18789"/>
                    <a:pt x="15827" y="18789"/>
                  </a:cubicBezTo>
                  <a:cubicBezTo>
                    <a:pt x="15898" y="18851"/>
                    <a:pt x="15987" y="18896"/>
                    <a:pt x="16085" y="18896"/>
                  </a:cubicBezTo>
                  <a:cubicBezTo>
                    <a:pt x="16085" y="18896"/>
                    <a:pt x="16085" y="18896"/>
                    <a:pt x="16085" y="18896"/>
                  </a:cubicBezTo>
                  <a:cubicBezTo>
                    <a:pt x="16182" y="18896"/>
                    <a:pt x="16271" y="18851"/>
                    <a:pt x="16342" y="18789"/>
                  </a:cubicBezTo>
                  <a:cubicBezTo>
                    <a:pt x="16413" y="18709"/>
                    <a:pt x="16458" y="18611"/>
                    <a:pt x="16449" y="18504"/>
                  </a:cubicBezTo>
                  <a:cubicBezTo>
                    <a:pt x="17923" y="18273"/>
                    <a:pt x="17923" y="18273"/>
                    <a:pt x="17923" y="18273"/>
                  </a:cubicBezTo>
                  <a:cubicBezTo>
                    <a:pt x="17932" y="18300"/>
                    <a:pt x="17941" y="18326"/>
                    <a:pt x="17959" y="18353"/>
                  </a:cubicBezTo>
                  <a:cubicBezTo>
                    <a:pt x="12834" y="20959"/>
                    <a:pt x="12834" y="20959"/>
                    <a:pt x="12834" y="20959"/>
                  </a:cubicBezTo>
                  <a:lnTo>
                    <a:pt x="14886" y="19465"/>
                  </a:lnTo>
                  <a:close/>
                  <a:moveTo>
                    <a:pt x="18491" y="16627"/>
                  </a:moveTo>
                  <a:cubicBezTo>
                    <a:pt x="18491" y="16502"/>
                    <a:pt x="18420" y="16387"/>
                    <a:pt x="18305" y="16325"/>
                  </a:cubicBezTo>
                  <a:cubicBezTo>
                    <a:pt x="19300" y="14447"/>
                    <a:pt x="19300" y="14447"/>
                    <a:pt x="19300" y="14447"/>
                  </a:cubicBezTo>
                  <a:cubicBezTo>
                    <a:pt x="18367" y="17739"/>
                    <a:pt x="18367" y="17739"/>
                    <a:pt x="18367" y="17739"/>
                  </a:cubicBezTo>
                  <a:cubicBezTo>
                    <a:pt x="18349" y="17739"/>
                    <a:pt x="18323" y="17730"/>
                    <a:pt x="18296" y="17730"/>
                  </a:cubicBezTo>
                  <a:cubicBezTo>
                    <a:pt x="18296" y="17730"/>
                    <a:pt x="18296" y="17730"/>
                    <a:pt x="18296" y="17730"/>
                  </a:cubicBezTo>
                  <a:cubicBezTo>
                    <a:pt x="18216" y="16965"/>
                    <a:pt x="18216" y="16965"/>
                    <a:pt x="18216" y="16965"/>
                  </a:cubicBezTo>
                  <a:cubicBezTo>
                    <a:pt x="18376" y="16938"/>
                    <a:pt x="18491" y="16796"/>
                    <a:pt x="18491" y="16627"/>
                  </a:cubicBezTo>
                  <a:close/>
                  <a:moveTo>
                    <a:pt x="20481" y="11040"/>
                  </a:moveTo>
                  <a:cubicBezTo>
                    <a:pt x="20481" y="10907"/>
                    <a:pt x="20401" y="10791"/>
                    <a:pt x="20286" y="10729"/>
                  </a:cubicBezTo>
                  <a:cubicBezTo>
                    <a:pt x="20303" y="10702"/>
                    <a:pt x="20303" y="10702"/>
                    <a:pt x="20303" y="10702"/>
                  </a:cubicBezTo>
                  <a:cubicBezTo>
                    <a:pt x="20303" y="10684"/>
                    <a:pt x="20303" y="10684"/>
                    <a:pt x="20303" y="10684"/>
                  </a:cubicBezTo>
                  <a:cubicBezTo>
                    <a:pt x="20303" y="10675"/>
                    <a:pt x="20303" y="10667"/>
                    <a:pt x="20303" y="10658"/>
                  </a:cubicBezTo>
                  <a:cubicBezTo>
                    <a:pt x="20303" y="10649"/>
                    <a:pt x="20303" y="10640"/>
                    <a:pt x="20303" y="10631"/>
                  </a:cubicBezTo>
                  <a:cubicBezTo>
                    <a:pt x="20303" y="10569"/>
                    <a:pt x="20303" y="10569"/>
                    <a:pt x="20303" y="10569"/>
                  </a:cubicBezTo>
                  <a:cubicBezTo>
                    <a:pt x="20223" y="10702"/>
                    <a:pt x="20223" y="10702"/>
                    <a:pt x="20223" y="10702"/>
                  </a:cubicBezTo>
                  <a:cubicBezTo>
                    <a:pt x="20206" y="10702"/>
                    <a:pt x="20188" y="10693"/>
                    <a:pt x="20170" y="10693"/>
                  </a:cubicBezTo>
                  <a:cubicBezTo>
                    <a:pt x="20170" y="6352"/>
                    <a:pt x="20170" y="6352"/>
                    <a:pt x="20170" y="6352"/>
                  </a:cubicBezTo>
                  <a:cubicBezTo>
                    <a:pt x="20179" y="6352"/>
                    <a:pt x="20188" y="6352"/>
                    <a:pt x="20197" y="6343"/>
                  </a:cubicBezTo>
                  <a:cubicBezTo>
                    <a:pt x="21103" y="12063"/>
                    <a:pt x="21103" y="12063"/>
                    <a:pt x="21103" y="12063"/>
                  </a:cubicBezTo>
                  <a:cubicBezTo>
                    <a:pt x="21058" y="12072"/>
                    <a:pt x="21023" y="12090"/>
                    <a:pt x="20987" y="12117"/>
                  </a:cubicBezTo>
                  <a:cubicBezTo>
                    <a:pt x="20365" y="11289"/>
                    <a:pt x="20365" y="11289"/>
                    <a:pt x="20365" y="11289"/>
                  </a:cubicBezTo>
                  <a:cubicBezTo>
                    <a:pt x="20437" y="11227"/>
                    <a:pt x="20481" y="11138"/>
                    <a:pt x="20481" y="11040"/>
                  </a:cubicBezTo>
                  <a:close/>
                </a:path>
              </a:pathLst>
            </a:custGeom>
            <a:gradFill>
              <a:gsLst>
                <a:gs pos="0">
                  <a:srgbClr val="FFFFFF">
                    <a:alpha val="0"/>
                  </a:srgbClr>
                </a:gs>
                <a:gs pos="0">
                  <a:schemeClr val="tx1">
                    <a:lumMod val="10000"/>
                    <a:lumOff val="90000"/>
                  </a:schemeClr>
                </a:gs>
              </a:gsLst>
              <a:lin ang="16200000"/>
            </a:gradFill>
            <a:ln w="12700">
              <a:miter lim="400000"/>
            </a:ln>
          </p:spPr>
          <p:txBody>
            <a:bodyPr lIns="45719" rIns="45719"/>
            <a:lstStyle/>
            <a:p>
              <a:pPr defTabSz="457189"/>
              <a:endParaRPr dirty="0">
                <a:solidFill>
                  <a:srgbClr val="FFFFFF"/>
                </a:solidFill>
                <a:ea typeface="ＭＳ Ｐゴシック" pitchFamily="34" charset="-128"/>
              </a:endParaRPr>
            </a:p>
          </p:txBody>
        </p:sp>
        <p:sp>
          <p:nvSpPr>
            <p:cNvPr id="7" name="Title 3">
              <a:extLst>
                <a:ext uri="{FF2B5EF4-FFF2-40B4-BE49-F238E27FC236}">
                  <a16:creationId xmlns:a16="http://schemas.microsoft.com/office/drawing/2014/main" id="{757DC1B1-8D41-FC52-BFBA-803D2B8AA984}"/>
                </a:ext>
              </a:extLst>
            </p:cNvPr>
            <p:cNvSpPr txBox="1">
              <a:spLocks/>
            </p:cNvSpPr>
            <p:nvPr/>
          </p:nvSpPr>
          <p:spPr>
            <a:xfrm>
              <a:off x="4727211" y="1935091"/>
              <a:ext cx="6703695" cy="439222"/>
            </a:xfrm>
            <a:prstGeom prst="roundRect">
              <a:avLst>
                <a:gd name="adj" fmla="val 50000"/>
              </a:avLst>
            </a:prstGeom>
            <a:solidFill>
              <a:srgbClr val="0D274D"/>
            </a:solidFill>
          </p:spPr>
          <p:txBody>
            <a:bodyPr wrap="square" lIns="91440" tIns="45720" rIns="91440" bIns="45720" anchor="ctr">
              <a:noAutofit/>
            </a:bodyPr>
            <a:lstStyle>
              <a:defPPr>
                <a:defRPr lang="en-US"/>
              </a:defPPr>
              <a:lvl1pPr>
                <a:spcAft>
                  <a:spcPts val="1200"/>
                </a:spcAft>
                <a:defRPr sz="1400" b="1">
                  <a:solidFill>
                    <a:schemeClr val="bg1"/>
                  </a:solidFill>
                  <a:cs typeface="Times New Roman" panose="02020603050405020304" pitchFamily="18" charset="0"/>
                </a:defRPr>
              </a:lvl1pPr>
            </a:lstStyle>
            <a:p>
              <a:r>
                <a:rPr lang="en-US" dirty="0"/>
                <a:t>Simplified IT, your way</a:t>
              </a:r>
            </a:p>
          </p:txBody>
        </p:sp>
        <p:cxnSp>
          <p:nvCxnSpPr>
            <p:cNvPr id="9" name="Straight Connector 8">
              <a:extLst>
                <a:ext uri="{FF2B5EF4-FFF2-40B4-BE49-F238E27FC236}">
                  <a16:creationId xmlns:a16="http://schemas.microsoft.com/office/drawing/2014/main" id="{6E2DD470-3138-F992-923C-29EE70000C11}"/>
                </a:ext>
              </a:extLst>
            </p:cNvPr>
            <p:cNvCxnSpPr>
              <a:cxnSpLocks/>
            </p:cNvCxnSpPr>
            <p:nvPr/>
          </p:nvCxnSpPr>
          <p:spPr>
            <a:xfrm>
              <a:off x="5616807" y="5602250"/>
              <a:ext cx="15671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82C718-7CA2-8DCD-FA01-D74CEF17B1F5}"/>
                </a:ext>
              </a:extLst>
            </p:cNvPr>
            <p:cNvCxnSpPr>
              <a:cxnSpLocks/>
            </p:cNvCxnSpPr>
            <p:nvPr/>
          </p:nvCxnSpPr>
          <p:spPr>
            <a:xfrm>
              <a:off x="5458208" y="5143063"/>
              <a:ext cx="244819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7D8992-86FF-517A-2575-7C1D4AC8BCA6}"/>
                </a:ext>
              </a:extLst>
            </p:cNvPr>
            <p:cNvCxnSpPr>
              <a:cxnSpLocks/>
            </p:cNvCxnSpPr>
            <p:nvPr/>
          </p:nvCxnSpPr>
          <p:spPr>
            <a:xfrm>
              <a:off x="5936666" y="4149863"/>
              <a:ext cx="2131235" cy="2430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D25FD3-BCD3-BA33-48D8-C5ACD795C3C0}"/>
                </a:ext>
              </a:extLst>
            </p:cNvPr>
            <p:cNvCxnSpPr>
              <a:cxnSpLocks/>
            </p:cNvCxnSpPr>
            <p:nvPr/>
          </p:nvCxnSpPr>
          <p:spPr>
            <a:xfrm flipV="1">
              <a:off x="5422095" y="2869628"/>
              <a:ext cx="3074239" cy="2695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2FB53BF-A870-D143-DB2E-B8BF76B51B05}"/>
                </a:ext>
              </a:extLst>
            </p:cNvPr>
            <p:cNvGrpSpPr/>
            <p:nvPr/>
          </p:nvGrpSpPr>
          <p:grpSpPr>
            <a:xfrm>
              <a:off x="7771799" y="2072522"/>
              <a:ext cx="2903219" cy="1505585"/>
              <a:chOff x="3803650" y="1565275"/>
              <a:chExt cx="3092449" cy="1511300"/>
            </a:xfrm>
            <a:solidFill>
              <a:srgbClr val="A8E7F8"/>
            </a:solidFill>
          </p:grpSpPr>
          <p:sp>
            <p:nvSpPr>
              <p:cNvPr id="14" name="Rectangle: Rounded Corners 170">
                <a:extLst>
                  <a:ext uri="{FF2B5EF4-FFF2-40B4-BE49-F238E27FC236}">
                    <a16:creationId xmlns:a16="http://schemas.microsoft.com/office/drawing/2014/main" id="{21A07029-862A-6F1B-6050-DC53D22F20FB}"/>
                  </a:ext>
                </a:extLst>
              </p:cNvPr>
              <p:cNvSpPr/>
              <p:nvPr/>
            </p:nvSpPr>
            <p:spPr>
              <a:xfrm>
                <a:off x="5373090" y="1565275"/>
                <a:ext cx="1011835" cy="61912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71">
                <a:extLst>
                  <a:ext uri="{FF2B5EF4-FFF2-40B4-BE49-F238E27FC236}">
                    <a16:creationId xmlns:a16="http://schemas.microsoft.com/office/drawing/2014/main" id="{E9921108-8DE9-B981-63E5-7C2CCA730F8A}"/>
                  </a:ext>
                </a:extLst>
              </p:cNvPr>
              <p:cNvSpPr/>
              <p:nvPr/>
            </p:nvSpPr>
            <p:spPr>
              <a:xfrm>
                <a:off x="4511675" y="1987550"/>
                <a:ext cx="2165350"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72">
                <a:extLst>
                  <a:ext uri="{FF2B5EF4-FFF2-40B4-BE49-F238E27FC236}">
                    <a16:creationId xmlns:a16="http://schemas.microsoft.com/office/drawing/2014/main" id="{E9CA53E1-1DA1-7B4E-C016-C2907EEFFFD8}"/>
                  </a:ext>
                </a:extLst>
              </p:cNvPr>
              <p:cNvSpPr/>
              <p:nvPr/>
            </p:nvSpPr>
            <p:spPr>
              <a:xfrm>
                <a:off x="3803650" y="2438400"/>
                <a:ext cx="3092449"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36A3DC9D-6D91-9071-466E-658F90B640E9}"/>
                </a:ext>
              </a:extLst>
            </p:cNvPr>
            <p:cNvSpPr txBox="1"/>
            <p:nvPr/>
          </p:nvSpPr>
          <p:spPr>
            <a:xfrm>
              <a:off x="9402591" y="2137928"/>
              <a:ext cx="651204" cy="369332"/>
            </a:xfrm>
            <a:prstGeom prst="rect">
              <a:avLst/>
            </a:prstGeom>
            <a:noFill/>
          </p:spPr>
          <p:txBody>
            <a:bodyPr wrap="none" lIns="0" tIns="0" rIns="0" bIns="0" rtlCol="0">
              <a:spAutoFit/>
            </a:bodyPr>
            <a:lstStyle/>
            <a:p>
              <a:pPr algn="ctr"/>
              <a:r>
                <a:rPr lang="en-US" sz="1200" dirty="0">
                  <a:latin typeface="+mn-lt"/>
                </a:rPr>
                <a:t>Cisco</a:t>
              </a:r>
              <a:br>
                <a:rPr lang="en-US" sz="1200" dirty="0">
                  <a:latin typeface="+mn-lt"/>
                </a:rPr>
              </a:br>
              <a:r>
                <a:rPr lang="en-US" sz="1200" dirty="0">
                  <a:latin typeface="+mn-lt"/>
                </a:rPr>
                <a:t>SD-WAN</a:t>
              </a:r>
            </a:p>
          </p:txBody>
        </p:sp>
        <p:sp>
          <p:nvSpPr>
            <p:cNvPr id="19" name="TextBox 18">
              <a:extLst>
                <a:ext uri="{FF2B5EF4-FFF2-40B4-BE49-F238E27FC236}">
                  <a16:creationId xmlns:a16="http://schemas.microsoft.com/office/drawing/2014/main" id="{1F09FCE7-BB47-C9D4-B93E-0B0D5C888CB6}"/>
                </a:ext>
              </a:extLst>
            </p:cNvPr>
            <p:cNvSpPr txBox="1"/>
            <p:nvPr/>
          </p:nvSpPr>
          <p:spPr>
            <a:xfrm>
              <a:off x="8657393" y="2572268"/>
              <a:ext cx="1635063" cy="123111"/>
            </a:xfrm>
            <a:prstGeom prst="rect">
              <a:avLst/>
            </a:prstGeom>
            <a:noFill/>
          </p:spPr>
          <p:txBody>
            <a:bodyPr wrap="square" lIns="0" tIns="0" rIns="0" bIns="0" rtlCol="0">
              <a:spAutoFit/>
            </a:bodyPr>
            <a:lstStyle/>
            <a:p>
              <a:pPr algn="ctr"/>
              <a:r>
                <a:rPr lang="en-US" sz="800" dirty="0">
                  <a:latin typeface="+mn-lt"/>
                </a:rPr>
                <a:t>On-premises | Cloud | Multitenant</a:t>
              </a:r>
            </a:p>
          </p:txBody>
        </p:sp>
        <p:sp>
          <p:nvSpPr>
            <p:cNvPr id="20" name="TextBox 19">
              <a:extLst>
                <a:ext uri="{FF2B5EF4-FFF2-40B4-BE49-F238E27FC236}">
                  <a16:creationId xmlns:a16="http://schemas.microsoft.com/office/drawing/2014/main" id="{69510A91-BC66-55D8-4C8B-50254ABC9199}"/>
                </a:ext>
              </a:extLst>
            </p:cNvPr>
            <p:cNvSpPr txBox="1"/>
            <p:nvPr/>
          </p:nvSpPr>
          <p:spPr>
            <a:xfrm>
              <a:off x="8114699" y="3052328"/>
              <a:ext cx="2372616" cy="221337"/>
            </a:xfrm>
            <a:prstGeom prst="roundRect">
              <a:avLst>
                <a:gd name="adj" fmla="val 50000"/>
              </a:avLst>
            </a:prstGeom>
            <a:solidFill>
              <a:schemeClr val="bg1"/>
            </a:solidFill>
          </p:spPr>
          <p:txBody>
            <a:bodyPr wrap="square" lIns="88900" tIns="38100" rIns="88900" bIns="38100" rtlCol="0" anchor="ctr">
              <a:noAutofit/>
            </a:bodyPr>
            <a:lstStyle/>
            <a:p>
              <a:pPr algn="ctr"/>
              <a:r>
                <a:rPr lang="en-US" sz="800" dirty="0"/>
                <a:t>Automation | Network | Insights | Analytics</a:t>
              </a:r>
            </a:p>
          </p:txBody>
        </p:sp>
        <p:sp>
          <p:nvSpPr>
            <p:cNvPr id="21" name="TextBox 20">
              <a:extLst>
                <a:ext uri="{FF2B5EF4-FFF2-40B4-BE49-F238E27FC236}">
                  <a16:creationId xmlns:a16="http://schemas.microsoft.com/office/drawing/2014/main" id="{9D4EF24F-B5F3-AD08-2678-806C2519BB94}"/>
                </a:ext>
              </a:extLst>
            </p:cNvPr>
            <p:cNvSpPr txBox="1"/>
            <p:nvPr/>
          </p:nvSpPr>
          <p:spPr>
            <a:xfrm>
              <a:off x="8401847" y="3296168"/>
              <a:ext cx="1798320" cy="221337"/>
            </a:xfrm>
            <a:prstGeom prst="roundRect">
              <a:avLst>
                <a:gd name="adj" fmla="val 50000"/>
              </a:avLst>
            </a:prstGeom>
            <a:solidFill>
              <a:schemeClr val="bg1"/>
            </a:solidFill>
          </p:spPr>
          <p:txBody>
            <a:bodyPr wrap="square" lIns="88900" tIns="38100" rIns="88900" bIns="38100" rtlCol="0" anchor="ctr">
              <a:noAutofit/>
            </a:bodyPr>
            <a:lstStyle/>
            <a:p>
              <a:pPr algn="ctr"/>
              <a:r>
                <a:rPr lang="en-US" sz="800" dirty="0"/>
                <a:t>Open | Programmable | Scalable</a:t>
              </a:r>
            </a:p>
          </p:txBody>
        </p:sp>
        <p:sp>
          <p:nvSpPr>
            <p:cNvPr id="22" name="TextBox 21">
              <a:extLst>
                <a:ext uri="{FF2B5EF4-FFF2-40B4-BE49-F238E27FC236}">
                  <a16:creationId xmlns:a16="http://schemas.microsoft.com/office/drawing/2014/main" id="{A83E51C0-39CA-F99C-7638-55676C33E3B6}"/>
                </a:ext>
              </a:extLst>
            </p:cNvPr>
            <p:cNvSpPr txBox="1"/>
            <p:nvPr/>
          </p:nvSpPr>
          <p:spPr>
            <a:xfrm>
              <a:off x="4902404" y="2731661"/>
              <a:ext cx="1749809" cy="329839"/>
            </a:xfrm>
            <a:prstGeom prst="roundRect">
              <a:avLst>
                <a:gd name="adj" fmla="val 50000"/>
              </a:avLst>
            </a:prstGeom>
            <a:solidFill>
              <a:srgbClr val="0D274D"/>
            </a:solidFill>
          </p:spPr>
          <p:txBody>
            <a:bodyPr wrap="square" lIns="88900" tIns="38100" rIns="88900" bIns="38100" anchor="ctr">
              <a:noAutofit/>
            </a:bodyPr>
            <a:lstStyle/>
            <a:p>
              <a:pPr algn="ctr"/>
              <a:r>
                <a:rPr lang="en-US" sz="1000" b="1" dirty="0">
                  <a:solidFill>
                    <a:schemeClr val="bg1"/>
                  </a:solidFill>
                  <a:effectLst/>
                  <a:ea typeface="Calibri" panose="020F0502020204030204" pitchFamily="34" charset="0"/>
                  <a:cs typeface="Arial" panose="020B0604020202020204" pitchFamily="34" charset="0"/>
                </a:rPr>
                <a:t>Any deployment</a:t>
              </a:r>
              <a:endParaRPr lang="en-US" sz="1000" b="1" dirty="0">
                <a:solidFill>
                  <a:schemeClr val="bg1"/>
                </a:solidFill>
              </a:endParaRPr>
            </a:p>
          </p:txBody>
        </p:sp>
        <p:sp>
          <p:nvSpPr>
            <p:cNvPr id="23" name="TextBox 22">
              <a:extLst>
                <a:ext uri="{FF2B5EF4-FFF2-40B4-BE49-F238E27FC236}">
                  <a16:creationId xmlns:a16="http://schemas.microsoft.com/office/drawing/2014/main" id="{8D33772A-AE75-0ED0-A081-FB1BB0B3A096}"/>
                </a:ext>
              </a:extLst>
            </p:cNvPr>
            <p:cNvSpPr txBox="1"/>
            <p:nvPr/>
          </p:nvSpPr>
          <p:spPr>
            <a:xfrm>
              <a:off x="4902404" y="4012955"/>
              <a:ext cx="1749809" cy="329839"/>
            </a:xfrm>
            <a:prstGeom prst="roundRect">
              <a:avLst>
                <a:gd name="adj" fmla="val 50000"/>
              </a:avLst>
            </a:prstGeom>
            <a:solidFill>
              <a:srgbClr val="0D274D"/>
            </a:solidFill>
          </p:spPr>
          <p:txBody>
            <a:bodyPr wrap="square" lIns="88900" tIns="38100" rIns="88900" bIns="38100" anchor="ctr">
              <a:noAutofit/>
            </a:bodyPr>
            <a:lstStyle/>
            <a:p>
              <a:pPr algn="ctr"/>
              <a:r>
                <a:rPr lang="en-US" sz="1000" b="1" dirty="0">
                  <a:solidFill>
                    <a:schemeClr val="bg1"/>
                  </a:solidFill>
                  <a:effectLst/>
                  <a:ea typeface="Calibri" panose="020F0502020204030204" pitchFamily="34" charset="0"/>
                  <a:cs typeface="Arial" panose="020B0604020202020204" pitchFamily="34" charset="0"/>
                </a:rPr>
                <a:t>Any transport</a:t>
              </a:r>
              <a:endParaRPr lang="en-US" sz="1000" b="1" dirty="0">
                <a:solidFill>
                  <a:schemeClr val="bg1"/>
                </a:solidFill>
              </a:endParaRPr>
            </a:p>
          </p:txBody>
        </p:sp>
        <p:sp>
          <p:nvSpPr>
            <p:cNvPr id="24" name="TextBox 23">
              <a:extLst>
                <a:ext uri="{FF2B5EF4-FFF2-40B4-BE49-F238E27FC236}">
                  <a16:creationId xmlns:a16="http://schemas.microsoft.com/office/drawing/2014/main" id="{B0974713-B384-375A-1CE5-4335F685C462}"/>
                </a:ext>
              </a:extLst>
            </p:cNvPr>
            <p:cNvSpPr txBox="1"/>
            <p:nvPr/>
          </p:nvSpPr>
          <p:spPr>
            <a:xfrm>
              <a:off x="4902404" y="4978143"/>
              <a:ext cx="1749809" cy="329839"/>
            </a:xfrm>
            <a:prstGeom prst="roundRect">
              <a:avLst>
                <a:gd name="adj" fmla="val 50000"/>
              </a:avLst>
            </a:prstGeom>
            <a:solidFill>
              <a:srgbClr val="0D274D"/>
            </a:solidFill>
          </p:spPr>
          <p:txBody>
            <a:bodyPr wrap="square" lIns="88900" tIns="38100" rIns="88900" bIns="38100" anchor="ctr">
              <a:noAutofit/>
            </a:bodyPr>
            <a:lstStyle/>
            <a:p>
              <a:pPr algn="ctr"/>
              <a:r>
                <a:rPr lang="en-US" sz="1000" b="1" dirty="0">
                  <a:solidFill>
                    <a:schemeClr val="bg1"/>
                  </a:solidFill>
                  <a:effectLst/>
                  <a:ea typeface="Calibri" panose="020F0502020204030204" pitchFamily="34" charset="0"/>
                  <a:cs typeface="Arial" panose="020B0604020202020204" pitchFamily="34" charset="0"/>
                </a:rPr>
                <a:t>Any location</a:t>
              </a:r>
              <a:endParaRPr lang="en-US" sz="1000" b="1" dirty="0">
                <a:solidFill>
                  <a:schemeClr val="bg1"/>
                </a:solidFill>
              </a:endParaRPr>
            </a:p>
          </p:txBody>
        </p:sp>
        <p:sp>
          <p:nvSpPr>
            <p:cNvPr id="25" name="TextBox 24">
              <a:extLst>
                <a:ext uri="{FF2B5EF4-FFF2-40B4-BE49-F238E27FC236}">
                  <a16:creationId xmlns:a16="http://schemas.microsoft.com/office/drawing/2014/main" id="{26C34B36-4144-C060-A560-A2A9727D82FC}"/>
                </a:ext>
              </a:extLst>
            </p:cNvPr>
            <p:cNvSpPr txBox="1"/>
            <p:nvPr/>
          </p:nvSpPr>
          <p:spPr>
            <a:xfrm>
              <a:off x="4902404" y="5519766"/>
              <a:ext cx="1749809" cy="329839"/>
            </a:xfrm>
            <a:prstGeom prst="roundRect">
              <a:avLst>
                <a:gd name="adj" fmla="val 50000"/>
              </a:avLst>
            </a:prstGeom>
            <a:solidFill>
              <a:srgbClr val="0D274D"/>
            </a:solidFill>
          </p:spPr>
          <p:txBody>
            <a:bodyPr wrap="square" lIns="88900" tIns="38100" rIns="88900" bIns="38100" anchor="ctr">
              <a:noAutofit/>
            </a:bodyPr>
            <a:lstStyle/>
            <a:p>
              <a:pPr algn="ctr"/>
              <a:r>
                <a:rPr lang="en-US" sz="1000" b="1" dirty="0">
                  <a:solidFill>
                    <a:schemeClr val="bg1"/>
                  </a:solidFill>
                  <a:cs typeface="Arial" panose="020B0604020202020204" pitchFamily="34" charset="0"/>
                </a:rPr>
                <a:t>Emircom-managed</a:t>
              </a:r>
              <a:endParaRPr lang="en-US" sz="1000" b="1" dirty="0">
                <a:solidFill>
                  <a:schemeClr val="bg1"/>
                </a:solidFill>
              </a:endParaRPr>
            </a:p>
          </p:txBody>
        </p:sp>
        <p:sp>
          <p:nvSpPr>
            <p:cNvPr id="26" name="TextBox 25">
              <a:extLst>
                <a:ext uri="{FF2B5EF4-FFF2-40B4-BE49-F238E27FC236}">
                  <a16:creationId xmlns:a16="http://schemas.microsoft.com/office/drawing/2014/main" id="{05C3FB69-3899-0848-9B1D-BDC824437C17}"/>
                </a:ext>
              </a:extLst>
            </p:cNvPr>
            <p:cNvSpPr txBox="1">
              <a:spLocks/>
            </p:cNvSpPr>
            <p:nvPr/>
          </p:nvSpPr>
          <p:spPr>
            <a:xfrm>
              <a:off x="6869651" y="5520421"/>
              <a:ext cx="4404808" cy="329184"/>
            </a:xfrm>
            <a:prstGeom prst="roundRect">
              <a:avLst>
                <a:gd name="adj" fmla="val 50000"/>
              </a:avLst>
            </a:prstGeom>
            <a:solidFill>
              <a:srgbClr val="A8E7F8"/>
            </a:solidFill>
          </p:spPr>
          <p:txBody>
            <a:bodyPr wrap="square" lIns="88900" tIns="38100" rIns="88900" bIns="38100" anchor="ctr">
              <a:noAutofit/>
            </a:bodyPr>
            <a:lstStyle/>
            <a:p>
              <a:pPr algn="ctr"/>
              <a:endParaRPr lang="en-US" sz="1000" b="1" dirty="0">
                <a:solidFill>
                  <a:schemeClr val="bg1"/>
                </a:solidFill>
              </a:endParaRPr>
            </a:p>
          </p:txBody>
        </p:sp>
        <p:grpSp>
          <p:nvGrpSpPr>
            <p:cNvPr id="27" name="Group 26">
              <a:extLst>
                <a:ext uri="{FF2B5EF4-FFF2-40B4-BE49-F238E27FC236}">
                  <a16:creationId xmlns:a16="http://schemas.microsoft.com/office/drawing/2014/main" id="{175659A3-2CBD-B7C6-3B42-E76BA1315C89}"/>
                </a:ext>
              </a:extLst>
            </p:cNvPr>
            <p:cNvGrpSpPr/>
            <p:nvPr/>
          </p:nvGrpSpPr>
          <p:grpSpPr>
            <a:xfrm>
              <a:off x="7783165" y="3819910"/>
              <a:ext cx="2773784" cy="659007"/>
              <a:chOff x="4381396" y="2842259"/>
              <a:chExt cx="3175208" cy="754379"/>
            </a:xfrm>
          </p:grpSpPr>
          <p:grpSp>
            <p:nvGrpSpPr>
              <p:cNvPr id="28" name="Group 27">
                <a:extLst>
                  <a:ext uri="{FF2B5EF4-FFF2-40B4-BE49-F238E27FC236}">
                    <a16:creationId xmlns:a16="http://schemas.microsoft.com/office/drawing/2014/main" id="{A2713031-12F0-C21D-4DA4-F1C4AA3961BA}"/>
                  </a:ext>
                </a:extLst>
              </p:cNvPr>
              <p:cNvGrpSpPr/>
              <p:nvPr/>
            </p:nvGrpSpPr>
            <p:grpSpPr>
              <a:xfrm>
                <a:off x="6469276" y="2895599"/>
                <a:ext cx="1087328" cy="563879"/>
                <a:chOff x="3803650" y="1565275"/>
                <a:chExt cx="3092449" cy="1511300"/>
              </a:xfrm>
              <a:solidFill>
                <a:srgbClr val="142948"/>
              </a:solidFill>
            </p:grpSpPr>
            <p:sp>
              <p:nvSpPr>
                <p:cNvPr id="45" name="Rectangle: Rounded Corners 202">
                  <a:extLst>
                    <a:ext uri="{FF2B5EF4-FFF2-40B4-BE49-F238E27FC236}">
                      <a16:creationId xmlns:a16="http://schemas.microsoft.com/office/drawing/2014/main" id="{61F4C65D-2F33-A075-D5AA-E4EAEC04918A}"/>
                    </a:ext>
                  </a:extLst>
                </p:cNvPr>
                <p:cNvSpPr/>
                <p:nvPr/>
              </p:nvSpPr>
              <p:spPr>
                <a:xfrm>
                  <a:off x="5373090" y="1565275"/>
                  <a:ext cx="1011835" cy="61912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203">
                  <a:extLst>
                    <a:ext uri="{FF2B5EF4-FFF2-40B4-BE49-F238E27FC236}">
                      <a16:creationId xmlns:a16="http://schemas.microsoft.com/office/drawing/2014/main" id="{481D58DB-D1F1-4B8C-C4DF-37BBCECB8A41}"/>
                    </a:ext>
                  </a:extLst>
                </p:cNvPr>
                <p:cNvSpPr/>
                <p:nvPr/>
              </p:nvSpPr>
              <p:spPr>
                <a:xfrm>
                  <a:off x="4511675" y="1987550"/>
                  <a:ext cx="2165350"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204">
                  <a:extLst>
                    <a:ext uri="{FF2B5EF4-FFF2-40B4-BE49-F238E27FC236}">
                      <a16:creationId xmlns:a16="http://schemas.microsoft.com/office/drawing/2014/main" id="{C84036D8-C14E-E674-C667-645469EE3FFF}"/>
                    </a:ext>
                  </a:extLst>
                </p:cNvPr>
                <p:cNvSpPr/>
                <p:nvPr/>
              </p:nvSpPr>
              <p:spPr>
                <a:xfrm>
                  <a:off x="3803650" y="2438400"/>
                  <a:ext cx="3092449"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AA3BFE3-F648-0C55-7AD4-B040744B70C0}"/>
                  </a:ext>
                </a:extLst>
              </p:cNvPr>
              <p:cNvGrpSpPr/>
              <p:nvPr/>
            </p:nvGrpSpPr>
            <p:grpSpPr>
              <a:xfrm>
                <a:off x="4381396" y="2842259"/>
                <a:ext cx="1087328" cy="563879"/>
                <a:chOff x="3803650" y="1565275"/>
                <a:chExt cx="3092449" cy="1511300"/>
              </a:xfrm>
              <a:solidFill>
                <a:srgbClr val="61D9F0"/>
              </a:solidFill>
            </p:grpSpPr>
            <p:sp>
              <p:nvSpPr>
                <p:cNvPr id="42" name="Rectangle: Rounded Corners 199">
                  <a:extLst>
                    <a:ext uri="{FF2B5EF4-FFF2-40B4-BE49-F238E27FC236}">
                      <a16:creationId xmlns:a16="http://schemas.microsoft.com/office/drawing/2014/main" id="{400BD722-3CD5-54FB-B342-81328D4D3A8E}"/>
                    </a:ext>
                  </a:extLst>
                </p:cNvPr>
                <p:cNvSpPr/>
                <p:nvPr/>
              </p:nvSpPr>
              <p:spPr>
                <a:xfrm>
                  <a:off x="5373090" y="1565275"/>
                  <a:ext cx="1011835" cy="61912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Rounded Corners 200">
                  <a:extLst>
                    <a:ext uri="{FF2B5EF4-FFF2-40B4-BE49-F238E27FC236}">
                      <a16:creationId xmlns:a16="http://schemas.microsoft.com/office/drawing/2014/main" id="{C403D43E-504C-54B5-3802-85A2EE86B228}"/>
                    </a:ext>
                  </a:extLst>
                </p:cNvPr>
                <p:cNvSpPr/>
                <p:nvPr/>
              </p:nvSpPr>
              <p:spPr>
                <a:xfrm>
                  <a:off x="4511675" y="1987550"/>
                  <a:ext cx="2165350"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201">
                  <a:extLst>
                    <a:ext uri="{FF2B5EF4-FFF2-40B4-BE49-F238E27FC236}">
                      <a16:creationId xmlns:a16="http://schemas.microsoft.com/office/drawing/2014/main" id="{BF26D7D7-C3F8-5E4E-E6C5-6626921E2646}"/>
                    </a:ext>
                  </a:extLst>
                </p:cNvPr>
                <p:cNvSpPr/>
                <p:nvPr/>
              </p:nvSpPr>
              <p:spPr>
                <a:xfrm>
                  <a:off x="3803650" y="2438400"/>
                  <a:ext cx="3092449"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6F366842-2DE7-A692-C8D9-25A5151FA308}"/>
                  </a:ext>
                </a:extLst>
              </p:cNvPr>
              <p:cNvGrpSpPr/>
              <p:nvPr/>
            </p:nvGrpSpPr>
            <p:grpSpPr>
              <a:xfrm>
                <a:off x="5074816" y="2979419"/>
                <a:ext cx="1087328" cy="563879"/>
                <a:chOff x="3803650" y="1565275"/>
                <a:chExt cx="3092449" cy="1511300"/>
              </a:xfrm>
              <a:solidFill>
                <a:srgbClr val="142948"/>
              </a:solidFill>
            </p:grpSpPr>
            <p:sp>
              <p:nvSpPr>
                <p:cNvPr id="39" name="Rectangle: Rounded Corners 196">
                  <a:extLst>
                    <a:ext uri="{FF2B5EF4-FFF2-40B4-BE49-F238E27FC236}">
                      <a16:creationId xmlns:a16="http://schemas.microsoft.com/office/drawing/2014/main" id="{7AAB88D8-F144-CEBD-E0A3-9714F642EA9C}"/>
                    </a:ext>
                  </a:extLst>
                </p:cNvPr>
                <p:cNvSpPr/>
                <p:nvPr/>
              </p:nvSpPr>
              <p:spPr>
                <a:xfrm>
                  <a:off x="5373090" y="1565275"/>
                  <a:ext cx="1011835" cy="61912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197">
                  <a:extLst>
                    <a:ext uri="{FF2B5EF4-FFF2-40B4-BE49-F238E27FC236}">
                      <a16:creationId xmlns:a16="http://schemas.microsoft.com/office/drawing/2014/main" id="{EE78BFA3-8E52-8F00-EC14-2B48F64403AE}"/>
                    </a:ext>
                  </a:extLst>
                </p:cNvPr>
                <p:cNvSpPr/>
                <p:nvPr/>
              </p:nvSpPr>
              <p:spPr>
                <a:xfrm>
                  <a:off x="4511675" y="1987550"/>
                  <a:ext cx="2165350"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198">
                  <a:extLst>
                    <a:ext uri="{FF2B5EF4-FFF2-40B4-BE49-F238E27FC236}">
                      <a16:creationId xmlns:a16="http://schemas.microsoft.com/office/drawing/2014/main" id="{7B96AFDE-D93F-1EDC-CB9A-2F188CEC82A6}"/>
                    </a:ext>
                  </a:extLst>
                </p:cNvPr>
                <p:cNvSpPr/>
                <p:nvPr/>
              </p:nvSpPr>
              <p:spPr>
                <a:xfrm>
                  <a:off x="3803650" y="2438400"/>
                  <a:ext cx="3092449"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9690397-F1A4-C5E0-2D9F-F8828E4C4037}"/>
                  </a:ext>
                </a:extLst>
              </p:cNvPr>
              <p:cNvGrpSpPr/>
              <p:nvPr/>
            </p:nvGrpSpPr>
            <p:grpSpPr>
              <a:xfrm>
                <a:off x="5836816" y="3032759"/>
                <a:ext cx="1087328" cy="563879"/>
                <a:chOff x="3803650" y="1565275"/>
                <a:chExt cx="3092449" cy="1511300"/>
              </a:xfrm>
              <a:solidFill>
                <a:srgbClr val="CCF2FB"/>
              </a:solidFill>
            </p:grpSpPr>
            <p:sp>
              <p:nvSpPr>
                <p:cNvPr id="36" name="Rectangle: Rounded Corners 193">
                  <a:extLst>
                    <a:ext uri="{FF2B5EF4-FFF2-40B4-BE49-F238E27FC236}">
                      <a16:creationId xmlns:a16="http://schemas.microsoft.com/office/drawing/2014/main" id="{16AF9DB8-97A5-C627-4A5F-716825ADDC1A}"/>
                    </a:ext>
                  </a:extLst>
                </p:cNvPr>
                <p:cNvSpPr/>
                <p:nvPr/>
              </p:nvSpPr>
              <p:spPr>
                <a:xfrm>
                  <a:off x="5373090" y="1565275"/>
                  <a:ext cx="1011835" cy="61912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194">
                  <a:extLst>
                    <a:ext uri="{FF2B5EF4-FFF2-40B4-BE49-F238E27FC236}">
                      <a16:creationId xmlns:a16="http://schemas.microsoft.com/office/drawing/2014/main" id="{E0FB6B46-3187-1DDD-31B8-6C08BC7F23A2}"/>
                    </a:ext>
                  </a:extLst>
                </p:cNvPr>
                <p:cNvSpPr/>
                <p:nvPr/>
              </p:nvSpPr>
              <p:spPr>
                <a:xfrm>
                  <a:off x="4511675" y="1987550"/>
                  <a:ext cx="2165350"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195">
                  <a:extLst>
                    <a:ext uri="{FF2B5EF4-FFF2-40B4-BE49-F238E27FC236}">
                      <a16:creationId xmlns:a16="http://schemas.microsoft.com/office/drawing/2014/main" id="{0C2B31AD-DB6C-F032-2314-1E4D8FC3833F}"/>
                    </a:ext>
                  </a:extLst>
                </p:cNvPr>
                <p:cNvSpPr/>
                <p:nvPr/>
              </p:nvSpPr>
              <p:spPr>
                <a:xfrm>
                  <a:off x="3803650" y="2438400"/>
                  <a:ext cx="3092449" cy="6381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a:extLst>
                  <a:ext uri="{FF2B5EF4-FFF2-40B4-BE49-F238E27FC236}">
                    <a16:creationId xmlns:a16="http://schemas.microsoft.com/office/drawing/2014/main" id="{BE999AAC-B2BB-5A99-34AB-FDCE7FB5C8A3}"/>
                  </a:ext>
                </a:extLst>
              </p:cNvPr>
              <p:cNvSpPr txBox="1"/>
              <p:nvPr/>
            </p:nvSpPr>
            <p:spPr>
              <a:xfrm>
                <a:off x="4669219" y="3114875"/>
                <a:ext cx="636393" cy="140928"/>
              </a:xfrm>
              <a:prstGeom prst="rect">
                <a:avLst/>
              </a:prstGeom>
              <a:noFill/>
            </p:spPr>
            <p:txBody>
              <a:bodyPr wrap="square" lIns="0" tIns="0" rIns="0" bIns="0" anchor="ctr">
                <a:spAutoFit/>
              </a:bodyPr>
              <a:lstStyle/>
              <a:p>
                <a:pPr algn="ctr"/>
                <a:r>
                  <a:rPr lang="en-US" sz="800" dirty="0">
                    <a:effectLst/>
                    <a:ea typeface="Calibri" panose="020F0502020204030204" pitchFamily="34" charset="0"/>
                    <a:cs typeface="Arial" panose="020B0604020202020204" pitchFamily="34" charset="0"/>
                  </a:rPr>
                  <a:t>Satellite</a:t>
                </a:r>
                <a:endParaRPr lang="en-US" sz="800" dirty="0"/>
              </a:p>
            </p:txBody>
          </p:sp>
          <p:sp>
            <p:nvSpPr>
              <p:cNvPr id="33" name="TextBox 32">
                <a:extLst>
                  <a:ext uri="{FF2B5EF4-FFF2-40B4-BE49-F238E27FC236}">
                    <a16:creationId xmlns:a16="http://schemas.microsoft.com/office/drawing/2014/main" id="{304EB113-4C56-7463-47C1-3F314D557D6D}"/>
                  </a:ext>
                </a:extLst>
              </p:cNvPr>
              <p:cNvSpPr txBox="1"/>
              <p:nvPr/>
            </p:nvSpPr>
            <p:spPr>
              <a:xfrm>
                <a:off x="5408359" y="3198695"/>
                <a:ext cx="636393" cy="140928"/>
              </a:xfrm>
              <a:prstGeom prst="rect">
                <a:avLst/>
              </a:prstGeom>
              <a:noFill/>
            </p:spPr>
            <p:txBody>
              <a:bodyPr wrap="square" lIns="0" tIns="0" rIns="0" bIns="0" anchor="ctr">
                <a:spAutoFit/>
              </a:bodyPr>
              <a:lstStyle/>
              <a:p>
                <a:pPr algn="ctr"/>
                <a:r>
                  <a:rPr lang="en-US" sz="800" dirty="0">
                    <a:solidFill>
                      <a:schemeClr val="bg1"/>
                    </a:solidFill>
                    <a:effectLst/>
                    <a:ea typeface="Calibri" panose="020F0502020204030204" pitchFamily="34" charset="0"/>
                    <a:cs typeface="Arial" panose="020B0604020202020204" pitchFamily="34" charset="0"/>
                  </a:rPr>
                  <a:t>Internet</a:t>
                </a:r>
                <a:endParaRPr lang="en-US" sz="800" dirty="0">
                  <a:solidFill>
                    <a:schemeClr val="bg1"/>
                  </a:solidFill>
                </a:endParaRPr>
              </a:p>
            </p:txBody>
          </p:sp>
          <p:sp>
            <p:nvSpPr>
              <p:cNvPr id="34" name="TextBox 33">
                <a:extLst>
                  <a:ext uri="{FF2B5EF4-FFF2-40B4-BE49-F238E27FC236}">
                    <a16:creationId xmlns:a16="http://schemas.microsoft.com/office/drawing/2014/main" id="{F09B9117-C2C5-94F1-8289-B1E81BA6529A}"/>
                  </a:ext>
                </a:extLst>
              </p:cNvPr>
              <p:cNvSpPr txBox="1"/>
              <p:nvPr/>
            </p:nvSpPr>
            <p:spPr>
              <a:xfrm>
                <a:off x="6162739" y="3280410"/>
                <a:ext cx="636393" cy="140928"/>
              </a:xfrm>
              <a:prstGeom prst="rect">
                <a:avLst/>
              </a:prstGeom>
              <a:noFill/>
            </p:spPr>
            <p:txBody>
              <a:bodyPr wrap="square" lIns="0" tIns="0" rIns="0" bIns="0" anchor="ctr">
                <a:spAutoFit/>
              </a:bodyPr>
              <a:lstStyle/>
              <a:p>
                <a:pPr algn="ctr"/>
                <a:r>
                  <a:rPr lang="en-US" sz="800" dirty="0">
                    <a:cs typeface="Arial" panose="020B0604020202020204" pitchFamily="34" charset="0"/>
                  </a:rPr>
                  <a:t>MPLS</a:t>
                </a:r>
              </a:p>
            </p:txBody>
          </p:sp>
          <p:sp>
            <p:nvSpPr>
              <p:cNvPr id="35" name="TextBox 34">
                <a:extLst>
                  <a:ext uri="{FF2B5EF4-FFF2-40B4-BE49-F238E27FC236}">
                    <a16:creationId xmlns:a16="http://schemas.microsoft.com/office/drawing/2014/main" id="{CF022E23-42E1-3F9A-7A0E-BB7F72C5469B}"/>
                  </a:ext>
                </a:extLst>
              </p:cNvPr>
              <p:cNvSpPr txBox="1"/>
              <p:nvPr/>
            </p:nvSpPr>
            <p:spPr>
              <a:xfrm>
                <a:off x="6810440" y="3122496"/>
                <a:ext cx="636393" cy="140928"/>
              </a:xfrm>
              <a:prstGeom prst="rect">
                <a:avLst/>
              </a:prstGeom>
              <a:noFill/>
            </p:spPr>
            <p:txBody>
              <a:bodyPr wrap="square" lIns="0" tIns="0" rIns="0" bIns="0" anchor="ctr">
                <a:spAutoFit/>
              </a:bodyPr>
              <a:lstStyle/>
              <a:p>
                <a:pPr algn="ctr"/>
                <a:r>
                  <a:rPr lang="en-US" sz="800" dirty="0">
                    <a:solidFill>
                      <a:schemeClr val="bg1"/>
                    </a:solidFill>
                    <a:effectLst/>
                    <a:ea typeface="Calibri" panose="020F0502020204030204" pitchFamily="34" charset="0"/>
                    <a:cs typeface="Arial" panose="020B0604020202020204" pitchFamily="34" charset="0"/>
                  </a:rPr>
                  <a:t>5G/LTE</a:t>
                </a:r>
                <a:endParaRPr lang="en-US" sz="800" dirty="0">
                  <a:solidFill>
                    <a:schemeClr val="bg1"/>
                  </a:solidFill>
                </a:endParaRPr>
              </a:p>
            </p:txBody>
          </p:sp>
        </p:grpSp>
        <p:pic>
          <p:nvPicPr>
            <p:cNvPr id="48" name="Graphic 47">
              <a:extLst>
                <a:ext uri="{FF2B5EF4-FFF2-40B4-BE49-F238E27FC236}">
                  <a16:creationId xmlns:a16="http://schemas.microsoft.com/office/drawing/2014/main" id="{81FCD3C6-ACDB-282A-006F-6D0860FE154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50987" y="2732288"/>
              <a:ext cx="256054" cy="256054"/>
            </a:xfrm>
            <a:prstGeom prst="rect">
              <a:avLst/>
            </a:prstGeom>
          </p:spPr>
        </p:pic>
        <p:grpSp>
          <p:nvGrpSpPr>
            <p:cNvPr id="49" name="Group 48">
              <a:extLst>
                <a:ext uri="{FF2B5EF4-FFF2-40B4-BE49-F238E27FC236}">
                  <a16:creationId xmlns:a16="http://schemas.microsoft.com/office/drawing/2014/main" id="{A3E74699-B64F-441B-646F-56A88B5F1934}"/>
                </a:ext>
              </a:extLst>
            </p:cNvPr>
            <p:cNvGrpSpPr>
              <a:grpSpLocks/>
            </p:cNvGrpSpPr>
            <p:nvPr/>
          </p:nvGrpSpPr>
          <p:grpSpPr>
            <a:xfrm>
              <a:off x="9412837" y="2732288"/>
              <a:ext cx="256054" cy="256054"/>
              <a:chOff x="11223917" y="3712434"/>
              <a:chExt cx="471466" cy="471202"/>
            </a:xfrm>
          </p:grpSpPr>
          <p:sp>
            <p:nvSpPr>
              <p:cNvPr id="50" name="Freeform: Shape 278">
                <a:extLst>
                  <a:ext uri="{FF2B5EF4-FFF2-40B4-BE49-F238E27FC236}">
                    <a16:creationId xmlns:a16="http://schemas.microsoft.com/office/drawing/2014/main" id="{B2FE2F86-9F6E-5E06-D85A-FFF6F52DEF08}"/>
                  </a:ext>
                </a:extLst>
              </p:cNvPr>
              <p:cNvSpPr/>
              <p:nvPr/>
            </p:nvSpPr>
            <p:spPr>
              <a:xfrm>
                <a:off x="11223917" y="3712434"/>
                <a:ext cx="471466" cy="471173"/>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51" name="Freeform: Shape 279">
                <a:extLst>
                  <a:ext uri="{FF2B5EF4-FFF2-40B4-BE49-F238E27FC236}">
                    <a16:creationId xmlns:a16="http://schemas.microsoft.com/office/drawing/2014/main" id="{4D0559B4-1274-D8CC-84CD-6CAF7DA2AA81}"/>
                  </a:ext>
                </a:extLst>
              </p:cNvPr>
              <p:cNvSpPr/>
              <p:nvPr/>
            </p:nvSpPr>
            <p:spPr>
              <a:xfrm>
                <a:off x="11223917" y="3712434"/>
                <a:ext cx="471466" cy="471173"/>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52" name="Freeform: Shape 280">
                <a:extLst>
                  <a:ext uri="{FF2B5EF4-FFF2-40B4-BE49-F238E27FC236}">
                    <a16:creationId xmlns:a16="http://schemas.microsoft.com/office/drawing/2014/main" id="{F9457EB2-9A6C-0DAE-2508-6C542A2FE30B}"/>
                  </a:ext>
                </a:extLst>
              </p:cNvPr>
              <p:cNvSpPr/>
              <p:nvPr/>
            </p:nvSpPr>
            <p:spPr>
              <a:xfrm>
                <a:off x="11292399" y="3885983"/>
                <a:ext cx="401307" cy="297653"/>
              </a:xfrm>
              <a:custGeom>
                <a:avLst/>
                <a:gdLst>
                  <a:gd name="connsiteX0" fmla="*/ 3941306 w 3944017"/>
                  <a:gd name="connsiteY0" fmla="*/ 877573 h 2927125"/>
                  <a:gd name="connsiteX1" fmla="*/ 1641781 w 3944017"/>
                  <a:gd name="connsiteY1" fmla="*/ 2923734 h 2927125"/>
                  <a:gd name="connsiteX2" fmla="*/ 1462520 w 3944017"/>
                  <a:gd name="connsiteY2" fmla="*/ 2915065 h 2927125"/>
                  <a:gd name="connsiteX3" fmla="*/ -2712 w 3944017"/>
                  <a:gd name="connsiteY3" fmla="*/ 1634334 h 2927125"/>
                  <a:gd name="connsiteX4" fmla="*/ 2967374 w 3944017"/>
                  <a:gd name="connsiteY4" fmla="*/ -3299 h 292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017" h="2927125">
                    <a:moveTo>
                      <a:pt x="3941306" y="877573"/>
                    </a:moveTo>
                    <a:cubicBezTo>
                      <a:pt x="3808623" y="2029051"/>
                      <a:pt x="2829548" y="2923734"/>
                      <a:pt x="1641781" y="2923734"/>
                    </a:cubicBezTo>
                    <a:cubicBezTo>
                      <a:pt x="1581868" y="2924401"/>
                      <a:pt x="1522051" y="2921448"/>
                      <a:pt x="1462520" y="2915065"/>
                    </a:cubicBezTo>
                    <a:lnTo>
                      <a:pt x="-2712" y="1634334"/>
                    </a:lnTo>
                    <a:lnTo>
                      <a:pt x="2967374" y="-3299"/>
                    </a:lnTo>
                    <a:close/>
                  </a:path>
                </a:pathLst>
              </a:custGeom>
              <a:solidFill>
                <a:schemeClr val="accent3">
                  <a:lumMod val="90000"/>
                  <a:lumOff val="10000"/>
                  <a:alpha val="24000"/>
                </a:schemeClr>
              </a:solidFill>
              <a:ln w="9525" cap="flat">
                <a:noFill/>
                <a:prstDash val="solid"/>
                <a:miter/>
              </a:ln>
            </p:spPr>
            <p:txBody>
              <a:bodyPr rtlCol="0" anchor="ctr"/>
              <a:lstStyle/>
              <a:p>
                <a:endParaRPr lang="en-IN" dirty="0"/>
              </a:p>
            </p:txBody>
          </p:sp>
          <p:sp>
            <p:nvSpPr>
              <p:cNvPr id="53" name="Freeform: Shape 281">
                <a:extLst>
                  <a:ext uri="{FF2B5EF4-FFF2-40B4-BE49-F238E27FC236}">
                    <a16:creationId xmlns:a16="http://schemas.microsoft.com/office/drawing/2014/main" id="{93D44835-C329-0AE6-9C72-0C94A6978641}"/>
                  </a:ext>
                </a:extLst>
              </p:cNvPr>
              <p:cNvSpPr/>
              <p:nvPr/>
            </p:nvSpPr>
            <p:spPr>
              <a:xfrm>
                <a:off x="11255473" y="3842969"/>
                <a:ext cx="406221" cy="210346"/>
              </a:xfrm>
              <a:custGeom>
                <a:avLst/>
                <a:gdLst>
                  <a:gd name="connsiteX0" fmla="*/ 3989598 w 3992310"/>
                  <a:gd name="connsiteY0" fmla="*/ 1627096 h 2068547"/>
                  <a:gd name="connsiteX1" fmla="*/ 3553448 w 3992310"/>
                  <a:gd name="connsiteY1" fmla="*/ 2065246 h 2068547"/>
                  <a:gd name="connsiteX2" fmla="*/ 435154 w 3992310"/>
                  <a:gd name="connsiteY2" fmla="*/ 2065246 h 2068547"/>
                  <a:gd name="connsiteX3" fmla="*/ -2710 w 3992310"/>
                  <a:gd name="connsiteY3" fmla="*/ 1630240 h 2068547"/>
                  <a:gd name="connsiteX4" fmla="*/ 126543 w 3992310"/>
                  <a:gd name="connsiteY4" fmla="*/ 1318771 h 2068547"/>
                  <a:gd name="connsiteX5" fmla="*/ 435154 w 3992310"/>
                  <a:gd name="connsiteY5" fmla="*/ 1191232 h 2068547"/>
                  <a:gd name="connsiteX6" fmla="*/ 952267 w 3992310"/>
                  <a:gd name="connsiteY6" fmla="*/ 1191232 h 2068547"/>
                  <a:gd name="connsiteX7" fmla="*/ 910832 w 3992310"/>
                  <a:gd name="connsiteY7" fmla="*/ 1008543 h 2068547"/>
                  <a:gd name="connsiteX8" fmla="*/ 1348982 w 3992310"/>
                  <a:gd name="connsiteY8" fmla="*/ 572393 h 2068547"/>
                  <a:gd name="connsiteX9" fmla="*/ 2047165 w 3992310"/>
                  <a:gd name="connsiteY9" fmla="*/ 572393 h 2068547"/>
                  <a:gd name="connsiteX10" fmla="*/ 2024781 w 3992310"/>
                  <a:gd name="connsiteY10" fmla="*/ 432757 h 2068547"/>
                  <a:gd name="connsiteX11" fmla="*/ 2459694 w 3992310"/>
                  <a:gd name="connsiteY11" fmla="*/ -3297 h 2068547"/>
                  <a:gd name="connsiteX12" fmla="*/ 2460835 w 3992310"/>
                  <a:gd name="connsiteY12" fmla="*/ -3297 h 2068547"/>
                  <a:gd name="connsiteX13" fmla="*/ 2893556 w 3992310"/>
                  <a:gd name="connsiteY13" fmla="*/ -3297 h 2068547"/>
                  <a:gd name="connsiteX14" fmla="*/ 3331706 w 3992310"/>
                  <a:gd name="connsiteY14" fmla="*/ 432376 h 2068547"/>
                  <a:gd name="connsiteX15" fmla="*/ 3331706 w 3992310"/>
                  <a:gd name="connsiteY15" fmla="*/ 432757 h 2068547"/>
                  <a:gd name="connsiteX16" fmla="*/ 3307609 w 3992310"/>
                  <a:gd name="connsiteY16" fmla="*/ 574107 h 2068547"/>
                  <a:gd name="connsiteX17" fmla="*/ 3706038 w 3992310"/>
                  <a:gd name="connsiteY17" fmla="*/ 1045308 h 2068547"/>
                  <a:gd name="connsiteX18" fmla="*/ 3660985 w 3992310"/>
                  <a:gd name="connsiteY18" fmla="*/ 1205043 h 2068547"/>
                  <a:gd name="connsiteX19" fmla="*/ 3989598 w 3992310"/>
                  <a:gd name="connsiteY19" fmla="*/ 1627096 h 20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92310" h="2068547">
                    <a:moveTo>
                      <a:pt x="3989598" y="1627096"/>
                    </a:moveTo>
                    <a:cubicBezTo>
                      <a:pt x="3989312" y="1868175"/>
                      <a:pt x="3794526" y="2063818"/>
                      <a:pt x="3553448" y="2065246"/>
                    </a:cubicBezTo>
                    <a:lnTo>
                      <a:pt x="435154" y="2065246"/>
                    </a:lnTo>
                    <a:cubicBezTo>
                      <a:pt x="194076" y="2066009"/>
                      <a:pt x="-1949" y="1871316"/>
                      <a:pt x="-2710" y="1630240"/>
                    </a:cubicBezTo>
                    <a:cubicBezTo>
                      <a:pt x="-3091" y="1513273"/>
                      <a:pt x="43485" y="1401068"/>
                      <a:pt x="126543" y="1318771"/>
                    </a:cubicBezTo>
                    <a:cubicBezTo>
                      <a:pt x="208268" y="1236762"/>
                      <a:pt x="319424" y="1190851"/>
                      <a:pt x="435154" y="1191232"/>
                    </a:cubicBezTo>
                    <a:lnTo>
                      <a:pt x="952267" y="1191232"/>
                    </a:lnTo>
                    <a:cubicBezTo>
                      <a:pt x="925215" y="1134082"/>
                      <a:pt x="911023" y="1071788"/>
                      <a:pt x="910832" y="1008543"/>
                    </a:cubicBezTo>
                    <a:cubicBezTo>
                      <a:pt x="911976" y="767370"/>
                      <a:pt x="1107809" y="572393"/>
                      <a:pt x="1348982" y="572393"/>
                    </a:cubicBezTo>
                    <a:lnTo>
                      <a:pt x="2047165" y="572393"/>
                    </a:lnTo>
                    <a:cubicBezTo>
                      <a:pt x="2032496" y="527340"/>
                      <a:pt x="2024876" y="480192"/>
                      <a:pt x="2024781" y="432757"/>
                    </a:cubicBezTo>
                    <a:cubicBezTo>
                      <a:pt x="2024495" y="192251"/>
                      <a:pt x="2219187" y="-3011"/>
                      <a:pt x="2459694" y="-3297"/>
                    </a:cubicBezTo>
                    <a:cubicBezTo>
                      <a:pt x="2460075" y="-3297"/>
                      <a:pt x="2460454" y="-3297"/>
                      <a:pt x="2460835" y="-3297"/>
                    </a:cubicBezTo>
                    <a:lnTo>
                      <a:pt x="2893556" y="-3297"/>
                    </a:lnTo>
                    <a:cubicBezTo>
                      <a:pt x="3134824" y="-3965"/>
                      <a:pt x="3331040" y="191107"/>
                      <a:pt x="3331706" y="432376"/>
                    </a:cubicBezTo>
                    <a:cubicBezTo>
                      <a:pt x="3331706" y="432471"/>
                      <a:pt x="3331706" y="432662"/>
                      <a:pt x="3331706" y="432757"/>
                    </a:cubicBezTo>
                    <a:cubicBezTo>
                      <a:pt x="3331896" y="480952"/>
                      <a:pt x="3323706" y="528768"/>
                      <a:pt x="3307609" y="574107"/>
                    </a:cubicBezTo>
                    <a:cubicBezTo>
                      <a:pt x="3547734" y="594206"/>
                      <a:pt x="3726137" y="805184"/>
                      <a:pt x="3706038" y="1045308"/>
                    </a:cubicBezTo>
                    <a:cubicBezTo>
                      <a:pt x="3701371" y="1100935"/>
                      <a:pt x="3686037" y="1155132"/>
                      <a:pt x="3660985" y="1205043"/>
                    </a:cubicBezTo>
                    <a:cubicBezTo>
                      <a:pt x="3854343" y="1253717"/>
                      <a:pt x="3989884" y="1427643"/>
                      <a:pt x="3989598" y="1627096"/>
                    </a:cubicBezTo>
                    <a:close/>
                  </a:path>
                </a:pathLst>
              </a:custGeom>
              <a:solidFill>
                <a:srgbClr val="FFFFFF"/>
              </a:solidFill>
              <a:ln w="9525" cap="flat">
                <a:noFill/>
                <a:prstDash val="solid"/>
                <a:miter/>
              </a:ln>
            </p:spPr>
            <p:txBody>
              <a:bodyPr rtlCol="0" anchor="ctr"/>
              <a:lstStyle/>
              <a:p>
                <a:endParaRPr lang="en-IN" dirty="0"/>
              </a:p>
            </p:txBody>
          </p:sp>
        </p:grpSp>
        <p:grpSp>
          <p:nvGrpSpPr>
            <p:cNvPr id="54" name="Group 53">
              <a:extLst>
                <a:ext uri="{FF2B5EF4-FFF2-40B4-BE49-F238E27FC236}">
                  <a16:creationId xmlns:a16="http://schemas.microsoft.com/office/drawing/2014/main" id="{A3F5064A-F322-1A1B-DDA5-E4A8CF0619B2}"/>
                </a:ext>
              </a:extLst>
            </p:cNvPr>
            <p:cNvGrpSpPr>
              <a:grpSpLocks/>
            </p:cNvGrpSpPr>
            <p:nvPr/>
          </p:nvGrpSpPr>
          <p:grpSpPr>
            <a:xfrm>
              <a:off x="8898487" y="2732288"/>
              <a:ext cx="256054" cy="256054"/>
              <a:chOff x="6516051" y="5365337"/>
              <a:chExt cx="256031" cy="256126"/>
            </a:xfrm>
          </p:grpSpPr>
          <p:sp>
            <p:nvSpPr>
              <p:cNvPr id="55" name="Freeform: Shape 283">
                <a:extLst>
                  <a:ext uri="{FF2B5EF4-FFF2-40B4-BE49-F238E27FC236}">
                    <a16:creationId xmlns:a16="http://schemas.microsoft.com/office/drawing/2014/main" id="{D883D5FD-5762-6BE8-C07B-E44A2C11E56E}"/>
                  </a:ext>
                </a:extLst>
              </p:cNvPr>
              <p:cNvSpPr/>
              <p:nvPr/>
            </p:nvSpPr>
            <p:spPr>
              <a:xfrm>
                <a:off x="6516051" y="5365337"/>
                <a:ext cx="256031" cy="256031"/>
              </a:xfrm>
              <a:custGeom>
                <a:avLst/>
                <a:gdLst>
                  <a:gd name="connsiteX0" fmla="*/ -3351 w 256031"/>
                  <a:gd name="connsiteY0" fmla="*/ 124260 h 256031"/>
                  <a:gd name="connsiteX1" fmla="*/ 124569 w 256031"/>
                  <a:gd name="connsiteY1" fmla="*/ -3851 h 256031"/>
                  <a:gd name="connsiteX2" fmla="*/ 252680 w 256031"/>
                  <a:gd name="connsiteY2" fmla="*/ 124069 h 256031"/>
                  <a:gd name="connsiteX3" fmla="*/ 124760 w 256031"/>
                  <a:gd name="connsiteY3" fmla="*/ 252180 h 256031"/>
                  <a:gd name="connsiteX4" fmla="*/ 124665 w 256031"/>
                  <a:gd name="connsiteY4" fmla="*/ 252180 h 256031"/>
                  <a:gd name="connsiteX5" fmla="*/ -3351 w 256031"/>
                  <a:gd name="connsiteY5" fmla="*/ 124164 h 25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31" h="256031">
                    <a:moveTo>
                      <a:pt x="-3351" y="124260"/>
                    </a:moveTo>
                    <a:cubicBezTo>
                      <a:pt x="-3446" y="53583"/>
                      <a:pt x="53895" y="-3758"/>
                      <a:pt x="124569" y="-3851"/>
                    </a:cubicBezTo>
                    <a:cubicBezTo>
                      <a:pt x="195247" y="-3946"/>
                      <a:pt x="252585" y="53392"/>
                      <a:pt x="252680" y="124069"/>
                    </a:cubicBezTo>
                    <a:cubicBezTo>
                      <a:pt x="252776" y="194744"/>
                      <a:pt x="195435" y="252085"/>
                      <a:pt x="124760" y="252180"/>
                    </a:cubicBezTo>
                    <a:cubicBezTo>
                      <a:pt x="124760" y="252180"/>
                      <a:pt x="124665" y="252180"/>
                      <a:pt x="124665" y="252180"/>
                    </a:cubicBezTo>
                    <a:cubicBezTo>
                      <a:pt x="53990" y="252180"/>
                      <a:pt x="-3351" y="194839"/>
                      <a:pt x="-3351" y="124164"/>
                    </a:cubicBezTo>
                    <a:close/>
                  </a:path>
                </a:pathLst>
              </a:custGeom>
              <a:solidFill>
                <a:srgbClr val="00BCEB"/>
              </a:solidFill>
              <a:ln w="9525" cap="flat">
                <a:noFill/>
                <a:prstDash val="solid"/>
                <a:miter/>
              </a:ln>
            </p:spPr>
            <p:txBody>
              <a:bodyPr rtlCol="0" anchor="ctr"/>
              <a:lstStyle/>
              <a:p>
                <a:endParaRPr lang="en-IN" dirty="0"/>
              </a:p>
            </p:txBody>
          </p:sp>
          <p:sp>
            <p:nvSpPr>
              <p:cNvPr id="56" name="Freeform: Shape 284">
                <a:extLst>
                  <a:ext uri="{FF2B5EF4-FFF2-40B4-BE49-F238E27FC236}">
                    <a16:creationId xmlns:a16="http://schemas.microsoft.com/office/drawing/2014/main" id="{62432715-D4AE-EBB0-EB94-A7FBADA46BBB}"/>
                  </a:ext>
                </a:extLst>
              </p:cNvPr>
              <p:cNvSpPr/>
              <p:nvPr/>
            </p:nvSpPr>
            <p:spPr>
              <a:xfrm>
                <a:off x="6553103" y="5444107"/>
                <a:ext cx="109158" cy="177356"/>
              </a:xfrm>
              <a:custGeom>
                <a:avLst/>
                <a:gdLst>
                  <a:gd name="connsiteX0" fmla="*/ 105808 w 109158"/>
                  <a:gd name="connsiteY0" fmla="*/ -3660 h 177356"/>
                  <a:gd name="connsiteX1" fmla="*/ 105808 w 109158"/>
                  <a:gd name="connsiteY1" fmla="*/ 172173 h 177356"/>
                  <a:gd name="connsiteX2" fmla="*/ 87518 w 109158"/>
                  <a:gd name="connsiteY2" fmla="*/ 173505 h 177356"/>
                  <a:gd name="connsiteX3" fmla="*/ -3351 w 109158"/>
                  <a:gd name="connsiteY3" fmla="*/ 135405 h 177356"/>
                  <a:gd name="connsiteX4" fmla="*/ -3351 w 109158"/>
                  <a:gd name="connsiteY4" fmla="*/ -3851 h 17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177356">
                    <a:moveTo>
                      <a:pt x="105808" y="-3660"/>
                    </a:moveTo>
                    <a:lnTo>
                      <a:pt x="105808" y="172173"/>
                    </a:lnTo>
                    <a:cubicBezTo>
                      <a:pt x="99710" y="173029"/>
                      <a:pt x="93615" y="173505"/>
                      <a:pt x="87518" y="173505"/>
                    </a:cubicBezTo>
                    <a:cubicBezTo>
                      <a:pt x="53325" y="173505"/>
                      <a:pt x="20557" y="159790"/>
                      <a:pt x="-3351" y="135405"/>
                    </a:cubicBezTo>
                    <a:lnTo>
                      <a:pt x="-3351" y="-3851"/>
                    </a:lnTo>
                    <a:close/>
                  </a:path>
                </a:pathLst>
              </a:custGeom>
              <a:solidFill>
                <a:srgbClr val="0D274D"/>
              </a:solidFill>
              <a:ln w="9525" cap="flat">
                <a:noFill/>
                <a:prstDash val="solid"/>
                <a:miter/>
              </a:ln>
            </p:spPr>
            <p:txBody>
              <a:bodyPr rtlCol="0" anchor="ctr"/>
              <a:lstStyle/>
              <a:p>
                <a:endParaRPr lang="en-IN" dirty="0"/>
              </a:p>
            </p:txBody>
          </p:sp>
          <p:sp>
            <p:nvSpPr>
              <p:cNvPr id="57" name="Freeform: Shape 285">
                <a:extLst>
                  <a:ext uri="{FF2B5EF4-FFF2-40B4-BE49-F238E27FC236}">
                    <a16:creationId xmlns:a16="http://schemas.microsoft.com/office/drawing/2014/main" id="{C33A78A8-935D-309C-C5EA-2966CBE309DE}"/>
                  </a:ext>
                </a:extLst>
              </p:cNvPr>
              <p:cNvSpPr/>
              <p:nvPr/>
            </p:nvSpPr>
            <p:spPr>
              <a:xfrm>
                <a:off x="6570820"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58" name="Freeform: Shape 286">
                <a:extLst>
                  <a:ext uri="{FF2B5EF4-FFF2-40B4-BE49-F238E27FC236}">
                    <a16:creationId xmlns:a16="http://schemas.microsoft.com/office/drawing/2014/main" id="{66CAD3EC-1B45-8715-1970-F2882BEED4E8}"/>
                  </a:ext>
                </a:extLst>
              </p:cNvPr>
              <p:cNvSpPr/>
              <p:nvPr/>
            </p:nvSpPr>
            <p:spPr>
              <a:xfrm>
                <a:off x="6599491"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59" name="Freeform: Shape 287">
                <a:extLst>
                  <a:ext uri="{FF2B5EF4-FFF2-40B4-BE49-F238E27FC236}">
                    <a16:creationId xmlns:a16="http://schemas.microsoft.com/office/drawing/2014/main" id="{DBB2D686-09F5-DF95-0247-124C9C6F05DD}"/>
                  </a:ext>
                </a:extLst>
              </p:cNvPr>
              <p:cNvSpPr/>
              <p:nvPr/>
            </p:nvSpPr>
            <p:spPr>
              <a:xfrm>
                <a:off x="6628256"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60" name="Freeform: Shape 288">
                <a:extLst>
                  <a:ext uri="{FF2B5EF4-FFF2-40B4-BE49-F238E27FC236}">
                    <a16:creationId xmlns:a16="http://schemas.microsoft.com/office/drawing/2014/main" id="{EDF86B46-BA11-A79E-411D-42B1D468A19A}"/>
                  </a:ext>
                </a:extLst>
              </p:cNvPr>
              <p:cNvSpPr/>
              <p:nvPr/>
            </p:nvSpPr>
            <p:spPr>
              <a:xfrm>
                <a:off x="6570820"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61" name="Freeform: Shape 289">
                <a:extLst>
                  <a:ext uri="{FF2B5EF4-FFF2-40B4-BE49-F238E27FC236}">
                    <a16:creationId xmlns:a16="http://schemas.microsoft.com/office/drawing/2014/main" id="{FCEC6CC7-5C5C-BAD4-C2B3-A6B3DD94C4E7}"/>
                  </a:ext>
                </a:extLst>
              </p:cNvPr>
              <p:cNvSpPr/>
              <p:nvPr/>
            </p:nvSpPr>
            <p:spPr>
              <a:xfrm>
                <a:off x="6599491"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62" name="Freeform: Shape 290">
                <a:extLst>
                  <a:ext uri="{FF2B5EF4-FFF2-40B4-BE49-F238E27FC236}">
                    <a16:creationId xmlns:a16="http://schemas.microsoft.com/office/drawing/2014/main" id="{3F36AE84-02EF-2E13-A474-832B58E83874}"/>
                  </a:ext>
                </a:extLst>
              </p:cNvPr>
              <p:cNvSpPr/>
              <p:nvPr/>
            </p:nvSpPr>
            <p:spPr>
              <a:xfrm>
                <a:off x="6628256"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63" name="Freeform: Shape 291">
                <a:extLst>
                  <a:ext uri="{FF2B5EF4-FFF2-40B4-BE49-F238E27FC236}">
                    <a16:creationId xmlns:a16="http://schemas.microsoft.com/office/drawing/2014/main" id="{57EC7D4A-D363-DCCD-0240-2DD36CD19EE1}"/>
                  </a:ext>
                </a:extLst>
              </p:cNvPr>
              <p:cNvSpPr/>
              <p:nvPr/>
            </p:nvSpPr>
            <p:spPr>
              <a:xfrm>
                <a:off x="6570820"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4" name="Freeform: Shape 292">
                <a:extLst>
                  <a:ext uri="{FF2B5EF4-FFF2-40B4-BE49-F238E27FC236}">
                    <a16:creationId xmlns:a16="http://schemas.microsoft.com/office/drawing/2014/main" id="{3E4B0563-7BA9-1859-8102-3D2C6CE9C681}"/>
                  </a:ext>
                </a:extLst>
              </p:cNvPr>
              <p:cNvSpPr/>
              <p:nvPr/>
            </p:nvSpPr>
            <p:spPr>
              <a:xfrm>
                <a:off x="6599491"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5" name="Freeform: Shape 293">
                <a:extLst>
                  <a:ext uri="{FF2B5EF4-FFF2-40B4-BE49-F238E27FC236}">
                    <a16:creationId xmlns:a16="http://schemas.microsoft.com/office/drawing/2014/main" id="{5450A0A6-BD0E-5862-7C97-968D1702154F}"/>
                  </a:ext>
                </a:extLst>
              </p:cNvPr>
              <p:cNvSpPr/>
              <p:nvPr/>
            </p:nvSpPr>
            <p:spPr>
              <a:xfrm>
                <a:off x="6628256"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6" name="Freeform: Shape 294">
                <a:extLst>
                  <a:ext uri="{FF2B5EF4-FFF2-40B4-BE49-F238E27FC236}">
                    <a16:creationId xmlns:a16="http://schemas.microsoft.com/office/drawing/2014/main" id="{A516F2B6-9347-BCEF-163B-056B3FA78634}"/>
                  </a:ext>
                </a:extLst>
              </p:cNvPr>
              <p:cNvSpPr/>
              <p:nvPr/>
            </p:nvSpPr>
            <p:spPr>
              <a:xfrm>
                <a:off x="6570820"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7" name="Freeform: Shape 295">
                <a:extLst>
                  <a:ext uri="{FF2B5EF4-FFF2-40B4-BE49-F238E27FC236}">
                    <a16:creationId xmlns:a16="http://schemas.microsoft.com/office/drawing/2014/main" id="{08E7CC3C-4FD7-D4EE-3A74-50772E27CC25}"/>
                  </a:ext>
                </a:extLst>
              </p:cNvPr>
              <p:cNvSpPr/>
              <p:nvPr/>
            </p:nvSpPr>
            <p:spPr>
              <a:xfrm>
                <a:off x="6599491"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8" name="Freeform: Shape 296">
                <a:extLst>
                  <a:ext uri="{FF2B5EF4-FFF2-40B4-BE49-F238E27FC236}">
                    <a16:creationId xmlns:a16="http://schemas.microsoft.com/office/drawing/2014/main" id="{1B863FCF-8F50-8651-A952-E4DCDF66D1A9}"/>
                  </a:ext>
                </a:extLst>
              </p:cNvPr>
              <p:cNvSpPr/>
              <p:nvPr/>
            </p:nvSpPr>
            <p:spPr>
              <a:xfrm>
                <a:off x="6628256"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69" name="Freeform: Shape 297">
                <a:extLst>
                  <a:ext uri="{FF2B5EF4-FFF2-40B4-BE49-F238E27FC236}">
                    <a16:creationId xmlns:a16="http://schemas.microsoft.com/office/drawing/2014/main" id="{7E7EC44D-36C9-7181-2230-3016AD463D32}"/>
                  </a:ext>
                </a:extLst>
              </p:cNvPr>
              <p:cNvSpPr/>
              <p:nvPr/>
            </p:nvSpPr>
            <p:spPr>
              <a:xfrm>
                <a:off x="6662261" y="5504496"/>
                <a:ext cx="72674" cy="115634"/>
              </a:xfrm>
              <a:custGeom>
                <a:avLst/>
                <a:gdLst>
                  <a:gd name="connsiteX0" fmla="*/ 69324 w 72674"/>
                  <a:gd name="connsiteY0" fmla="*/ -3851 h 115634"/>
                  <a:gd name="connsiteX1" fmla="*/ 69324 w 72674"/>
                  <a:gd name="connsiteY1" fmla="*/ 75207 h 115634"/>
                  <a:gd name="connsiteX2" fmla="*/ -3351 w 72674"/>
                  <a:gd name="connsiteY2" fmla="*/ 111784 h 115634"/>
                  <a:gd name="connsiteX3" fmla="*/ -3351 w 72674"/>
                  <a:gd name="connsiteY3" fmla="*/ -3851 h 115634"/>
                </a:gdLst>
                <a:ahLst/>
                <a:cxnLst>
                  <a:cxn ang="0">
                    <a:pos x="connsiteX0" y="connsiteY0"/>
                  </a:cxn>
                  <a:cxn ang="0">
                    <a:pos x="connsiteX1" y="connsiteY1"/>
                  </a:cxn>
                  <a:cxn ang="0">
                    <a:pos x="connsiteX2" y="connsiteY2"/>
                  </a:cxn>
                  <a:cxn ang="0">
                    <a:pos x="connsiteX3" y="connsiteY3"/>
                  </a:cxn>
                </a:cxnLst>
                <a:rect l="l" t="t" r="r" b="b"/>
                <a:pathLst>
                  <a:path w="72674" h="115634">
                    <a:moveTo>
                      <a:pt x="69324" y="-3851"/>
                    </a:moveTo>
                    <a:lnTo>
                      <a:pt x="69324" y="75207"/>
                    </a:lnTo>
                    <a:cubicBezTo>
                      <a:pt x="49702" y="95020"/>
                      <a:pt x="24175" y="107877"/>
                      <a:pt x="-3351" y="111784"/>
                    </a:cubicBezTo>
                    <a:lnTo>
                      <a:pt x="-3351" y="-3851"/>
                    </a:lnTo>
                    <a:close/>
                  </a:path>
                </a:pathLst>
              </a:custGeom>
              <a:solidFill>
                <a:srgbClr val="EFFFFE"/>
              </a:solidFill>
              <a:ln w="9525" cap="flat">
                <a:noFill/>
                <a:prstDash val="solid"/>
                <a:miter/>
              </a:ln>
            </p:spPr>
            <p:txBody>
              <a:bodyPr rtlCol="0" anchor="ctr"/>
              <a:lstStyle/>
              <a:p>
                <a:endParaRPr lang="en-IN" dirty="0"/>
              </a:p>
            </p:txBody>
          </p:sp>
          <p:sp>
            <p:nvSpPr>
              <p:cNvPr id="70" name="Freeform: Shape 298">
                <a:extLst>
                  <a:ext uri="{FF2B5EF4-FFF2-40B4-BE49-F238E27FC236}">
                    <a16:creationId xmlns:a16="http://schemas.microsoft.com/office/drawing/2014/main" id="{FC6C9A9D-97C1-5D11-C517-22F1B1C9A77F}"/>
                  </a:ext>
                </a:extLst>
              </p:cNvPr>
              <p:cNvSpPr/>
              <p:nvPr/>
            </p:nvSpPr>
            <p:spPr>
              <a:xfrm>
                <a:off x="6674071"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1" name="Freeform: Shape 299">
                <a:extLst>
                  <a:ext uri="{FF2B5EF4-FFF2-40B4-BE49-F238E27FC236}">
                    <a16:creationId xmlns:a16="http://schemas.microsoft.com/office/drawing/2014/main" id="{50E744F9-FF7E-C921-8BD6-CE3FFBF7D289}"/>
                  </a:ext>
                </a:extLst>
              </p:cNvPr>
              <p:cNvSpPr/>
              <p:nvPr/>
            </p:nvSpPr>
            <p:spPr>
              <a:xfrm>
                <a:off x="6693217"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2" name="Freeform: Shape 300">
                <a:extLst>
                  <a:ext uri="{FF2B5EF4-FFF2-40B4-BE49-F238E27FC236}">
                    <a16:creationId xmlns:a16="http://schemas.microsoft.com/office/drawing/2014/main" id="{4F335478-D7A2-455E-DBA1-EFD8EF23F3B6}"/>
                  </a:ext>
                </a:extLst>
              </p:cNvPr>
              <p:cNvSpPr/>
              <p:nvPr/>
            </p:nvSpPr>
            <p:spPr>
              <a:xfrm>
                <a:off x="6712267"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3" name="Freeform: Shape 301">
                <a:extLst>
                  <a:ext uri="{FF2B5EF4-FFF2-40B4-BE49-F238E27FC236}">
                    <a16:creationId xmlns:a16="http://schemas.microsoft.com/office/drawing/2014/main" id="{3FB9A7C4-8979-E909-72D8-458E58CD5D48}"/>
                  </a:ext>
                </a:extLst>
              </p:cNvPr>
              <p:cNvSpPr/>
              <p:nvPr/>
            </p:nvSpPr>
            <p:spPr>
              <a:xfrm>
                <a:off x="6674071"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4" name="Freeform: Shape 302">
                <a:extLst>
                  <a:ext uri="{FF2B5EF4-FFF2-40B4-BE49-F238E27FC236}">
                    <a16:creationId xmlns:a16="http://schemas.microsoft.com/office/drawing/2014/main" id="{0D17CCAC-799E-FDF9-9C49-7291F4A843FB}"/>
                  </a:ext>
                </a:extLst>
              </p:cNvPr>
              <p:cNvSpPr/>
              <p:nvPr/>
            </p:nvSpPr>
            <p:spPr>
              <a:xfrm>
                <a:off x="6693217"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5" name="Freeform: Shape 303">
                <a:extLst>
                  <a:ext uri="{FF2B5EF4-FFF2-40B4-BE49-F238E27FC236}">
                    <a16:creationId xmlns:a16="http://schemas.microsoft.com/office/drawing/2014/main" id="{5C176AD5-9FEE-A1F7-090E-75CBF4A5B6EE}"/>
                  </a:ext>
                </a:extLst>
              </p:cNvPr>
              <p:cNvSpPr/>
              <p:nvPr/>
            </p:nvSpPr>
            <p:spPr>
              <a:xfrm>
                <a:off x="6712267"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6" name="Freeform: Shape 304">
                <a:extLst>
                  <a:ext uri="{FF2B5EF4-FFF2-40B4-BE49-F238E27FC236}">
                    <a16:creationId xmlns:a16="http://schemas.microsoft.com/office/drawing/2014/main" id="{4C1DC7F3-9A2E-6E25-8C87-B3DBFBD9FB54}"/>
                  </a:ext>
                </a:extLst>
              </p:cNvPr>
              <p:cNvSpPr/>
              <p:nvPr/>
            </p:nvSpPr>
            <p:spPr>
              <a:xfrm>
                <a:off x="6674071"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7" name="Freeform: Shape 305">
                <a:extLst>
                  <a:ext uri="{FF2B5EF4-FFF2-40B4-BE49-F238E27FC236}">
                    <a16:creationId xmlns:a16="http://schemas.microsoft.com/office/drawing/2014/main" id="{CCA26A67-F87C-A8A7-D8B8-DF4BAB082304}"/>
                  </a:ext>
                </a:extLst>
              </p:cNvPr>
              <p:cNvSpPr/>
              <p:nvPr/>
            </p:nvSpPr>
            <p:spPr>
              <a:xfrm>
                <a:off x="6693217"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8" name="Freeform: Shape 306">
                <a:extLst>
                  <a:ext uri="{FF2B5EF4-FFF2-40B4-BE49-F238E27FC236}">
                    <a16:creationId xmlns:a16="http://schemas.microsoft.com/office/drawing/2014/main" id="{0526B9E9-D561-17F8-2F23-C8B4F3758E92}"/>
                  </a:ext>
                </a:extLst>
              </p:cNvPr>
              <p:cNvSpPr/>
              <p:nvPr/>
            </p:nvSpPr>
            <p:spPr>
              <a:xfrm>
                <a:off x="6712267"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79" name="Freeform: Shape 307">
                <a:extLst>
                  <a:ext uri="{FF2B5EF4-FFF2-40B4-BE49-F238E27FC236}">
                    <a16:creationId xmlns:a16="http://schemas.microsoft.com/office/drawing/2014/main" id="{971D51D2-31A7-2087-31E8-843E2BBBFE16}"/>
                  </a:ext>
                </a:extLst>
              </p:cNvPr>
              <p:cNvSpPr/>
              <p:nvPr/>
            </p:nvSpPr>
            <p:spPr>
              <a:xfrm>
                <a:off x="6674071"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80" name="Freeform: Shape 308">
                <a:extLst>
                  <a:ext uri="{FF2B5EF4-FFF2-40B4-BE49-F238E27FC236}">
                    <a16:creationId xmlns:a16="http://schemas.microsoft.com/office/drawing/2014/main" id="{18CED9F0-D727-D572-677B-A453D9BB9559}"/>
                  </a:ext>
                </a:extLst>
              </p:cNvPr>
              <p:cNvSpPr/>
              <p:nvPr/>
            </p:nvSpPr>
            <p:spPr>
              <a:xfrm>
                <a:off x="6693217"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81" name="Freeform: Shape 309">
                <a:extLst>
                  <a:ext uri="{FF2B5EF4-FFF2-40B4-BE49-F238E27FC236}">
                    <a16:creationId xmlns:a16="http://schemas.microsoft.com/office/drawing/2014/main" id="{BC9432CE-4655-2D38-CFE6-0D26BA0CC6D9}"/>
                  </a:ext>
                </a:extLst>
              </p:cNvPr>
              <p:cNvSpPr/>
              <p:nvPr/>
            </p:nvSpPr>
            <p:spPr>
              <a:xfrm>
                <a:off x="6712267"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grpSp>
        <p:sp>
          <p:nvSpPr>
            <p:cNvPr id="82" name="TextBox 81">
              <a:extLst>
                <a:ext uri="{FF2B5EF4-FFF2-40B4-BE49-F238E27FC236}">
                  <a16:creationId xmlns:a16="http://schemas.microsoft.com/office/drawing/2014/main" id="{83452C2D-7FF2-49F5-026F-D8005AA9B340}"/>
                </a:ext>
              </a:extLst>
            </p:cNvPr>
            <p:cNvSpPr txBox="1"/>
            <p:nvPr/>
          </p:nvSpPr>
          <p:spPr>
            <a:xfrm>
              <a:off x="7482602" y="5605047"/>
              <a:ext cx="636393"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Connect</a:t>
              </a:r>
              <a:endParaRPr lang="en-US" sz="1100" dirty="0"/>
            </a:p>
          </p:txBody>
        </p:sp>
        <p:sp>
          <p:nvSpPr>
            <p:cNvPr id="83" name="TextBox 82">
              <a:extLst>
                <a:ext uri="{FF2B5EF4-FFF2-40B4-BE49-F238E27FC236}">
                  <a16:creationId xmlns:a16="http://schemas.microsoft.com/office/drawing/2014/main" id="{56A591B5-79C3-6653-75D8-2197A7C91910}"/>
                </a:ext>
              </a:extLst>
            </p:cNvPr>
            <p:cNvSpPr txBox="1"/>
            <p:nvPr/>
          </p:nvSpPr>
          <p:spPr>
            <a:xfrm>
              <a:off x="8766198" y="5605047"/>
              <a:ext cx="636393"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Secure</a:t>
              </a:r>
              <a:endParaRPr lang="en-US" sz="1200" dirty="0"/>
            </a:p>
          </p:txBody>
        </p:sp>
        <p:sp>
          <p:nvSpPr>
            <p:cNvPr id="84" name="TextBox 83">
              <a:extLst>
                <a:ext uri="{FF2B5EF4-FFF2-40B4-BE49-F238E27FC236}">
                  <a16:creationId xmlns:a16="http://schemas.microsoft.com/office/drawing/2014/main" id="{F8CEAAF4-025D-430F-265B-2F8B38E88D81}"/>
                </a:ext>
              </a:extLst>
            </p:cNvPr>
            <p:cNvSpPr txBox="1"/>
            <p:nvPr/>
          </p:nvSpPr>
          <p:spPr>
            <a:xfrm>
              <a:off x="9889376" y="5605047"/>
              <a:ext cx="784610"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Optimize</a:t>
              </a:r>
              <a:endParaRPr lang="en-US" sz="1200" dirty="0"/>
            </a:p>
          </p:txBody>
        </p:sp>
        <p:sp>
          <p:nvSpPr>
            <p:cNvPr id="85" name="TextBox 84">
              <a:extLst>
                <a:ext uri="{FF2B5EF4-FFF2-40B4-BE49-F238E27FC236}">
                  <a16:creationId xmlns:a16="http://schemas.microsoft.com/office/drawing/2014/main" id="{EE1227ED-99D1-8F03-9C52-9F4421D19A43}"/>
                </a:ext>
              </a:extLst>
            </p:cNvPr>
            <p:cNvSpPr txBox="1"/>
            <p:nvPr/>
          </p:nvSpPr>
          <p:spPr>
            <a:xfrm>
              <a:off x="7270009" y="4768722"/>
              <a:ext cx="636393"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Branch</a:t>
              </a:r>
              <a:endParaRPr lang="en-US" sz="1000" dirty="0"/>
            </a:p>
          </p:txBody>
        </p:sp>
        <p:sp>
          <p:nvSpPr>
            <p:cNvPr id="86" name="TextBox 85">
              <a:extLst>
                <a:ext uri="{FF2B5EF4-FFF2-40B4-BE49-F238E27FC236}">
                  <a16:creationId xmlns:a16="http://schemas.microsoft.com/office/drawing/2014/main" id="{23E8EB24-7722-7470-F46D-BDA2B456F684}"/>
                </a:ext>
              </a:extLst>
            </p:cNvPr>
            <p:cNvSpPr txBox="1"/>
            <p:nvPr/>
          </p:nvSpPr>
          <p:spPr>
            <a:xfrm>
              <a:off x="7691202" y="5170121"/>
              <a:ext cx="876050"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Colocation</a:t>
              </a:r>
              <a:endParaRPr lang="en-US" sz="1000" dirty="0"/>
            </a:p>
          </p:txBody>
        </p:sp>
        <p:sp>
          <p:nvSpPr>
            <p:cNvPr id="87" name="TextBox 86">
              <a:extLst>
                <a:ext uri="{FF2B5EF4-FFF2-40B4-BE49-F238E27FC236}">
                  <a16:creationId xmlns:a16="http://schemas.microsoft.com/office/drawing/2014/main" id="{FF85A8EC-2033-3818-F409-F876017793F6}"/>
                </a:ext>
              </a:extLst>
            </p:cNvPr>
            <p:cNvSpPr txBox="1"/>
            <p:nvPr/>
          </p:nvSpPr>
          <p:spPr>
            <a:xfrm>
              <a:off x="10084590" y="4766515"/>
              <a:ext cx="784610"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Cloud</a:t>
              </a:r>
              <a:endParaRPr lang="en-US" sz="1000" dirty="0"/>
            </a:p>
          </p:txBody>
        </p:sp>
        <p:pic>
          <p:nvPicPr>
            <p:cNvPr id="88" name="Picture 87" descr="Icon&#10;&#10;Description automatically generated">
              <a:extLst>
                <a:ext uri="{FF2B5EF4-FFF2-40B4-BE49-F238E27FC236}">
                  <a16:creationId xmlns:a16="http://schemas.microsoft.com/office/drawing/2014/main" id="{CC39D549-905E-EBD7-2036-85538C1E992B}"/>
                </a:ext>
              </a:extLst>
            </p:cNvPr>
            <p:cNvPicPr>
              <a:picLocks noChangeAspect="1"/>
            </p:cNvPicPr>
            <p:nvPr/>
          </p:nvPicPr>
          <p:blipFill>
            <a:blip r:embed="rId5"/>
            <a:stretch>
              <a:fillRect/>
            </a:stretch>
          </p:blipFill>
          <p:spPr>
            <a:xfrm>
              <a:off x="10725465" y="5522296"/>
              <a:ext cx="325434" cy="325434"/>
            </a:xfrm>
            <a:prstGeom prst="rect">
              <a:avLst/>
            </a:prstGeom>
          </p:spPr>
        </p:pic>
        <p:pic>
          <p:nvPicPr>
            <p:cNvPr id="89" name="Picture 88">
              <a:extLst>
                <a:ext uri="{FF2B5EF4-FFF2-40B4-BE49-F238E27FC236}">
                  <a16:creationId xmlns:a16="http://schemas.microsoft.com/office/drawing/2014/main" id="{B95D2BA2-FBC8-046C-5301-371B766EB437}"/>
                </a:ext>
              </a:extLst>
            </p:cNvPr>
            <p:cNvPicPr>
              <a:picLocks noChangeAspect="1"/>
            </p:cNvPicPr>
            <p:nvPr/>
          </p:nvPicPr>
          <p:blipFill>
            <a:blip r:embed="rId6"/>
            <a:stretch>
              <a:fillRect/>
            </a:stretch>
          </p:blipFill>
          <p:spPr>
            <a:xfrm>
              <a:off x="8184489" y="5522296"/>
              <a:ext cx="325434" cy="325434"/>
            </a:xfrm>
            <a:prstGeom prst="rect">
              <a:avLst/>
            </a:prstGeom>
          </p:spPr>
        </p:pic>
        <p:pic>
          <p:nvPicPr>
            <p:cNvPr id="90" name="Picture 89">
              <a:extLst>
                <a:ext uri="{FF2B5EF4-FFF2-40B4-BE49-F238E27FC236}">
                  <a16:creationId xmlns:a16="http://schemas.microsoft.com/office/drawing/2014/main" id="{A71328F1-8EB4-2FA1-E794-5E3B2E31592B}"/>
                </a:ext>
              </a:extLst>
            </p:cNvPr>
            <p:cNvPicPr>
              <a:picLocks noChangeAspect="1"/>
            </p:cNvPicPr>
            <p:nvPr/>
          </p:nvPicPr>
          <p:blipFill>
            <a:blip r:embed="rId7"/>
            <a:stretch>
              <a:fillRect/>
            </a:stretch>
          </p:blipFill>
          <p:spPr>
            <a:xfrm>
              <a:off x="9481141" y="5522296"/>
              <a:ext cx="325434" cy="325434"/>
            </a:xfrm>
            <a:prstGeom prst="rect">
              <a:avLst/>
            </a:prstGeom>
          </p:spPr>
        </p:pic>
        <p:grpSp>
          <p:nvGrpSpPr>
            <p:cNvPr id="91" name="Group 90">
              <a:extLst>
                <a:ext uri="{FF2B5EF4-FFF2-40B4-BE49-F238E27FC236}">
                  <a16:creationId xmlns:a16="http://schemas.microsoft.com/office/drawing/2014/main" id="{9366A8FA-D08A-FF50-C6DF-5B557ADA4A53}"/>
                </a:ext>
              </a:extLst>
            </p:cNvPr>
            <p:cNvGrpSpPr>
              <a:grpSpLocks/>
            </p:cNvGrpSpPr>
            <p:nvPr/>
          </p:nvGrpSpPr>
          <p:grpSpPr>
            <a:xfrm>
              <a:off x="8007407" y="4684044"/>
              <a:ext cx="323244" cy="323244"/>
              <a:chOff x="6516051" y="5365337"/>
              <a:chExt cx="256031" cy="256126"/>
            </a:xfrm>
          </p:grpSpPr>
          <p:sp>
            <p:nvSpPr>
              <p:cNvPr id="92" name="Freeform: Shape 320">
                <a:extLst>
                  <a:ext uri="{FF2B5EF4-FFF2-40B4-BE49-F238E27FC236}">
                    <a16:creationId xmlns:a16="http://schemas.microsoft.com/office/drawing/2014/main" id="{BF0D5310-BB84-4193-0F4B-F03A07A93CBF}"/>
                  </a:ext>
                </a:extLst>
              </p:cNvPr>
              <p:cNvSpPr/>
              <p:nvPr/>
            </p:nvSpPr>
            <p:spPr>
              <a:xfrm>
                <a:off x="6516051" y="5365337"/>
                <a:ext cx="256031" cy="256031"/>
              </a:xfrm>
              <a:custGeom>
                <a:avLst/>
                <a:gdLst>
                  <a:gd name="connsiteX0" fmla="*/ -3351 w 256031"/>
                  <a:gd name="connsiteY0" fmla="*/ 124260 h 256031"/>
                  <a:gd name="connsiteX1" fmla="*/ 124569 w 256031"/>
                  <a:gd name="connsiteY1" fmla="*/ -3851 h 256031"/>
                  <a:gd name="connsiteX2" fmla="*/ 252680 w 256031"/>
                  <a:gd name="connsiteY2" fmla="*/ 124069 h 256031"/>
                  <a:gd name="connsiteX3" fmla="*/ 124760 w 256031"/>
                  <a:gd name="connsiteY3" fmla="*/ 252180 h 256031"/>
                  <a:gd name="connsiteX4" fmla="*/ 124665 w 256031"/>
                  <a:gd name="connsiteY4" fmla="*/ 252180 h 256031"/>
                  <a:gd name="connsiteX5" fmla="*/ -3351 w 256031"/>
                  <a:gd name="connsiteY5" fmla="*/ 124164 h 25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31" h="256031">
                    <a:moveTo>
                      <a:pt x="-3351" y="124260"/>
                    </a:moveTo>
                    <a:cubicBezTo>
                      <a:pt x="-3446" y="53583"/>
                      <a:pt x="53895" y="-3758"/>
                      <a:pt x="124569" y="-3851"/>
                    </a:cubicBezTo>
                    <a:cubicBezTo>
                      <a:pt x="195247" y="-3946"/>
                      <a:pt x="252585" y="53392"/>
                      <a:pt x="252680" y="124069"/>
                    </a:cubicBezTo>
                    <a:cubicBezTo>
                      <a:pt x="252776" y="194744"/>
                      <a:pt x="195435" y="252085"/>
                      <a:pt x="124760" y="252180"/>
                    </a:cubicBezTo>
                    <a:cubicBezTo>
                      <a:pt x="124760" y="252180"/>
                      <a:pt x="124665" y="252180"/>
                      <a:pt x="124665" y="252180"/>
                    </a:cubicBezTo>
                    <a:cubicBezTo>
                      <a:pt x="53990" y="252180"/>
                      <a:pt x="-3351" y="194839"/>
                      <a:pt x="-3351" y="124164"/>
                    </a:cubicBezTo>
                    <a:close/>
                  </a:path>
                </a:pathLst>
              </a:custGeom>
              <a:solidFill>
                <a:srgbClr val="00BCEB"/>
              </a:solidFill>
              <a:ln w="9525" cap="flat">
                <a:noFill/>
                <a:prstDash val="solid"/>
                <a:miter/>
              </a:ln>
            </p:spPr>
            <p:txBody>
              <a:bodyPr rtlCol="0" anchor="ctr"/>
              <a:lstStyle/>
              <a:p>
                <a:endParaRPr lang="en-IN" dirty="0"/>
              </a:p>
            </p:txBody>
          </p:sp>
          <p:sp>
            <p:nvSpPr>
              <p:cNvPr id="93" name="Freeform: Shape 321">
                <a:extLst>
                  <a:ext uri="{FF2B5EF4-FFF2-40B4-BE49-F238E27FC236}">
                    <a16:creationId xmlns:a16="http://schemas.microsoft.com/office/drawing/2014/main" id="{EFA14EB3-7A70-26DB-76B9-0461990B6392}"/>
                  </a:ext>
                </a:extLst>
              </p:cNvPr>
              <p:cNvSpPr/>
              <p:nvPr/>
            </p:nvSpPr>
            <p:spPr>
              <a:xfrm>
                <a:off x="6553103" y="5444107"/>
                <a:ext cx="109158" cy="177356"/>
              </a:xfrm>
              <a:custGeom>
                <a:avLst/>
                <a:gdLst>
                  <a:gd name="connsiteX0" fmla="*/ 105808 w 109158"/>
                  <a:gd name="connsiteY0" fmla="*/ -3660 h 177356"/>
                  <a:gd name="connsiteX1" fmla="*/ 105808 w 109158"/>
                  <a:gd name="connsiteY1" fmla="*/ 172173 h 177356"/>
                  <a:gd name="connsiteX2" fmla="*/ 87518 w 109158"/>
                  <a:gd name="connsiteY2" fmla="*/ 173505 h 177356"/>
                  <a:gd name="connsiteX3" fmla="*/ -3351 w 109158"/>
                  <a:gd name="connsiteY3" fmla="*/ 135405 h 177356"/>
                  <a:gd name="connsiteX4" fmla="*/ -3351 w 109158"/>
                  <a:gd name="connsiteY4" fmla="*/ -3851 h 17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177356">
                    <a:moveTo>
                      <a:pt x="105808" y="-3660"/>
                    </a:moveTo>
                    <a:lnTo>
                      <a:pt x="105808" y="172173"/>
                    </a:lnTo>
                    <a:cubicBezTo>
                      <a:pt x="99710" y="173029"/>
                      <a:pt x="93615" y="173505"/>
                      <a:pt x="87518" y="173505"/>
                    </a:cubicBezTo>
                    <a:cubicBezTo>
                      <a:pt x="53325" y="173505"/>
                      <a:pt x="20557" y="159790"/>
                      <a:pt x="-3351" y="135405"/>
                    </a:cubicBezTo>
                    <a:lnTo>
                      <a:pt x="-3351" y="-3851"/>
                    </a:lnTo>
                    <a:close/>
                  </a:path>
                </a:pathLst>
              </a:custGeom>
              <a:solidFill>
                <a:srgbClr val="0D274D"/>
              </a:solidFill>
              <a:ln w="9525" cap="flat">
                <a:noFill/>
                <a:prstDash val="solid"/>
                <a:miter/>
              </a:ln>
            </p:spPr>
            <p:txBody>
              <a:bodyPr rtlCol="0" anchor="ctr"/>
              <a:lstStyle/>
              <a:p>
                <a:endParaRPr lang="en-IN" dirty="0"/>
              </a:p>
            </p:txBody>
          </p:sp>
          <p:sp>
            <p:nvSpPr>
              <p:cNvPr id="94" name="Freeform: Shape 322">
                <a:extLst>
                  <a:ext uri="{FF2B5EF4-FFF2-40B4-BE49-F238E27FC236}">
                    <a16:creationId xmlns:a16="http://schemas.microsoft.com/office/drawing/2014/main" id="{8647B959-11B5-3066-0AA1-A651FE6612E4}"/>
                  </a:ext>
                </a:extLst>
              </p:cNvPr>
              <p:cNvSpPr/>
              <p:nvPr/>
            </p:nvSpPr>
            <p:spPr>
              <a:xfrm>
                <a:off x="6570820"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95" name="Freeform: Shape 323">
                <a:extLst>
                  <a:ext uri="{FF2B5EF4-FFF2-40B4-BE49-F238E27FC236}">
                    <a16:creationId xmlns:a16="http://schemas.microsoft.com/office/drawing/2014/main" id="{471534F7-3F22-DEC0-C22D-C36237C79587}"/>
                  </a:ext>
                </a:extLst>
              </p:cNvPr>
              <p:cNvSpPr/>
              <p:nvPr/>
            </p:nvSpPr>
            <p:spPr>
              <a:xfrm>
                <a:off x="6599491"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96" name="Freeform: Shape 324">
                <a:extLst>
                  <a:ext uri="{FF2B5EF4-FFF2-40B4-BE49-F238E27FC236}">
                    <a16:creationId xmlns:a16="http://schemas.microsoft.com/office/drawing/2014/main" id="{409C6D25-49AC-F95E-D308-F038D42D2988}"/>
                  </a:ext>
                </a:extLst>
              </p:cNvPr>
              <p:cNvSpPr/>
              <p:nvPr/>
            </p:nvSpPr>
            <p:spPr>
              <a:xfrm>
                <a:off x="6628256" y="5456205"/>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97" name="Freeform: Shape 325">
                <a:extLst>
                  <a:ext uri="{FF2B5EF4-FFF2-40B4-BE49-F238E27FC236}">
                    <a16:creationId xmlns:a16="http://schemas.microsoft.com/office/drawing/2014/main" id="{3FB8195C-746B-38D4-D3CD-AF68A563560A}"/>
                  </a:ext>
                </a:extLst>
              </p:cNvPr>
              <p:cNvSpPr/>
              <p:nvPr/>
            </p:nvSpPr>
            <p:spPr>
              <a:xfrm>
                <a:off x="6570820"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98" name="Freeform: Shape 326">
                <a:extLst>
                  <a:ext uri="{FF2B5EF4-FFF2-40B4-BE49-F238E27FC236}">
                    <a16:creationId xmlns:a16="http://schemas.microsoft.com/office/drawing/2014/main" id="{45ED24F7-3859-7310-93C6-63E6F4C28DC7}"/>
                  </a:ext>
                </a:extLst>
              </p:cNvPr>
              <p:cNvSpPr/>
              <p:nvPr/>
            </p:nvSpPr>
            <p:spPr>
              <a:xfrm>
                <a:off x="6599491"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99" name="Freeform: Shape 327">
                <a:extLst>
                  <a:ext uri="{FF2B5EF4-FFF2-40B4-BE49-F238E27FC236}">
                    <a16:creationId xmlns:a16="http://schemas.microsoft.com/office/drawing/2014/main" id="{FCF295EC-A165-CD65-CF72-8F0E2E54DB17}"/>
                  </a:ext>
                </a:extLst>
              </p:cNvPr>
              <p:cNvSpPr/>
              <p:nvPr/>
            </p:nvSpPr>
            <p:spPr>
              <a:xfrm>
                <a:off x="6628256" y="5483161"/>
                <a:ext cx="13049" cy="16192"/>
              </a:xfrm>
              <a:custGeom>
                <a:avLst/>
                <a:gdLst>
                  <a:gd name="connsiteX0" fmla="*/ 0 w 13049"/>
                  <a:gd name="connsiteY0" fmla="*/ 0 h 16192"/>
                  <a:gd name="connsiteX1" fmla="*/ 13049 w 13049"/>
                  <a:gd name="connsiteY1" fmla="*/ 0 h 16192"/>
                  <a:gd name="connsiteX2" fmla="*/ 13049 w 13049"/>
                  <a:gd name="connsiteY2" fmla="*/ 16192 h 16192"/>
                  <a:gd name="connsiteX3" fmla="*/ 0 w 13049"/>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2"/>
                    </a:lnTo>
                    <a:lnTo>
                      <a:pt x="0" y="16192"/>
                    </a:lnTo>
                    <a:close/>
                  </a:path>
                </a:pathLst>
              </a:custGeom>
              <a:solidFill>
                <a:srgbClr val="00BCEB"/>
              </a:solidFill>
              <a:ln w="9525" cap="flat">
                <a:noFill/>
                <a:prstDash val="solid"/>
                <a:miter/>
              </a:ln>
            </p:spPr>
            <p:txBody>
              <a:bodyPr rtlCol="0" anchor="ctr"/>
              <a:lstStyle/>
              <a:p>
                <a:endParaRPr lang="en-IN" dirty="0"/>
              </a:p>
            </p:txBody>
          </p:sp>
          <p:sp>
            <p:nvSpPr>
              <p:cNvPr id="100" name="Freeform: Shape 328">
                <a:extLst>
                  <a:ext uri="{FF2B5EF4-FFF2-40B4-BE49-F238E27FC236}">
                    <a16:creationId xmlns:a16="http://schemas.microsoft.com/office/drawing/2014/main" id="{A97B7DFE-647A-FC57-5E5F-869610CE575A}"/>
                  </a:ext>
                </a:extLst>
              </p:cNvPr>
              <p:cNvSpPr/>
              <p:nvPr/>
            </p:nvSpPr>
            <p:spPr>
              <a:xfrm>
                <a:off x="6570820"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1" name="Freeform: Shape 329">
                <a:extLst>
                  <a:ext uri="{FF2B5EF4-FFF2-40B4-BE49-F238E27FC236}">
                    <a16:creationId xmlns:a16="http://schemas.microsoft.com/office/drawing/2014/main" id="{62A7531E-429D-DE1D-FAE0-AF756B38D930}"/>
                  </a:ext>
                </a:extLst>
              </p:cNvPr>
              <p:cNvSpPr/>
              <p:nvPr/>
            </p:nvSpPr>
            <p:spPr>
              <a:xfrm>
                <a:off x="6599491"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2" name="Freeform: Shape 330">
                <a:extLst>
                  <a:ext uri="{FF2B5EF4-FFF2-40B4-BE49-F238E27FC236}">
                    <a16:creationId xmlns:a16="http://schemas.microsoft.com/office/drawing/2014/main" id="{425A2209-DD75-9E40-63C6-22B85482F5CF}"/>
                  </a:ext>
                </a:extLst>
              </p:cNvPr>
              <p:cNvSpPr/>
              <p:nvPr/>
            </p:nvSpPr>
            <p:spPr>
              <a:xfrm>
                <a:off x="6628256" y="5510021"/>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3" name="Freeform: Shape 331">
                <a:extLst>
                  <a:ext uri="{FF2B5EF4-FFF2-40B4-BE49-F238E27FC236}">
                    <a16:creationId xmlns:a16="http://schemas.microsoft.com/office/drawing/2014/main" id="{763B8302-0577-069E-B23C-BECE8DC78731}"/>
                  </a:ext>
                </a:extLst>
              </p:cNvPr>
              <p:cNvSpPr/>
              <p:nvPr/>
            </p:nvSpPr>
            <p:spPr>
              <a:xfrm>
                <a:off x="6570820"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4" name="Freeform: Shape 332">
                <a:extLst>
                  <a:ext uri="{FF2B5EF4-FFF2-40B4-BE49-F238E27FC236}">
                    <a16:creationId xmlns:a16="http://schemas.microsoft.com/office/drawing/2014/main" id="{41224288-80FD-122F-C57C-C1448C130AC9}"/>
                  </a:ext>
                </a:extLst>
              </p:cNvPr>
              <p:cNvSpPr/>
              <p:nvPr/>
            </p:nvSpPr>
            <p:spPr>
              <a:xfrm>
                <a:off x="6599491"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5" name="Freeform: Shape 333">
                <a:extLst>
                  <a:ext uri="{FF2B5EF4-FFF2-40B4-BE49-F238E27FC236}">
                    <a16:creationId xmlns:a16="http://schemas.microsoft.com/office/drawing/2014/main" id="{19B67951-E303-58D5-BBD4-5E15DA8745D3}"/>
                  </a:ext>
                </a:extLst>
              </p:cNvPr>
              <p:cNvSpPr/>
              <p:nvPr/>
            </p:nvSpPr>
            <p:spPr>
              <a:xfrm>
                <a:off x="6628256" y="5536977"/>
                <a:ext cx="13049" cy="16192"/>
              </a:xfrm>
              <a:custGeom>
                <a:avLst/>
                <a:gdLst>
                  <a:gd name="connsiteX0" fmla="*/ 0 w 13049"/>
                  <a:gd name="connsiteY0" fmla="*/ 0 h 16192"/>
                  <a:gd name="connsiteX1" fmla="*/ 13049 w 13049"/>
                  <a:gd name="connsiteY1" fmla="*/ 0 h 16192"/>
                  <a:gd name="connsiteX2" fmla="*/ 13049 w 13049"/>
                  <a:gd name="connsiteY2" fmla="*/ 16193 h 16192"/>
                  <a:gd name="connsiteX3" fmla="*/ 0 w 13049"/>
                  <a:gd name="connsiteY3" fmla="*/ 16193 h 16192"/>
                </a:gdLst>
                <a:ahLst/>
                <a:cxnLst>
                  <a:cxn ang="0">
                    <a:pos x="connsiteX0" y="connsiteY0"/>
                  </a:cxn>
                  <a:cxn ang="0">
                    <a:pos x="connsiteX1" y="connsiteY1"/>
                  </a:cxn>
                  <a:cxn ang="0">
                    <a:pos x="connsiteX2" y="connsiteY2"/>
                  </a:cxn>
                  <a:cxn ang="0">
                    <a:pos x="connsiteX3" y="connsiteY3"/>
                  </a:cxn>
                </a:cxnLst>
                <a:rect l="l" t="t" r="r" b="b"/>
                <a:pathLst>
                  <a:path w="13049" h="16192">
                    <a:moveTo>
                      <a:pt x="0" y="0"/>
                    </a:moveTo>
                    <a:lnTo>
                      <a:pt x="13049" y="0"/>
                    </a:lnTo>
                    <a:lnTo>
                      <a:pt x="13049" y="16193"/>
                    </a:lnTo>
                    <a:lnTo>
                      <a:pt x="0" y="16193"/>
                    </a:lnTo>
                    <a:close/>
                  </a:path>
                </a:pathLst>
              </a:custGeom>
              <a:solidFill>
                <a:srgbClr val="00BCEB"/>
              </a:solidFill>
              <a:ln w="9525" cap="flat">
                <a:noFill/>
                <a:prstDash val="solid"/>
                <a:miter/>
              </a:ln>
            </p:spPr>
            <p:txBody>
              <a:bodyPr rtlCol="0" anchor="ctr"/>
              <a:lstStyle/>
              <a:p>
                <a:endParaRPr lang="en-IN" dirty="0"/>
              </a:p>
            </p:txBody>
          </p:sp>
          <p:sp>
            <p:nvSpPr>
              <p:cNvPr id="106" name="Freeform: Shape 334">
                <a:extLst>
                  <a:ext uri="{FF2B5EF4-FFF2-40B4-BE49-F238E27FC236}">
                    <a16:creationId xmlns:a16="http://schemas.microsoft.com/office/drawing/2014/main" id="{9D12B389-11C6-CB8E-F20D-11F1338EFC33}"/>
                  </a:ext>
                </a:extLst>
              </p:cNvPr>
              <p:cNvSpPr/>
              <p:nvPr/>
            </p:nvSpPr>
            <p:spPr>
              <a:xfrm>
                <a:off x="6662261" y="5504496"/>
                <a:ext cx="72674" cy="115634"/>
              </a:xfrm>
              <a:custGeom>
                <a:avLst/>
                <a:gdLst>
                  <a:gd name="connsiteX0" fmla="*/ 69324 w 72674"/>
                  <a:gd name="connsiteY0" fmla="*/ -3851 h 115634"/>
                  <a:gd name="connsiteX1" fmla="*/ 69324 w 72674"/>
                  <a:gd name="connsiteY1" fmla="*/ 75207 h 115634"/>
                  <a:gd name="connsiteX2" fmla="*/ -3351 w 72674"/>
                  <a:gd name="connsiteY2" fmla="*/ 111784 h 115634"/>
                  <a:gd name="connsiteX3" fmla="*/ -3351 w 72674"/>
                  <a:gd name="connsiteY3" fmla="*/ -3851 h 115634"/>
                </a:gdLst>
                <a:ahLst/>
                <a:cxnLst>
                  <a:cxn ang="0">
                    <a:pos x="connsiteX0" y="connsiteY0"/>
                  </a:cxn>
                  <a:cxn ang="0">
                    <a:pos x="connsiteX1" y="connsiteY1"/>
                  </a:cxn>
                  <a:cxn ang="0">
                    <a:pos x="connsiteX2" y="connsiteY2"/>
                  </a:cxn>
                  <a:cxn ang="0">
                    <a:pos x="connsiteX3" y="connsiteY3"/>
                  </a:cxn>
                </a:cxnLst>
                <a:rect l="l" t="t" r="r" b="b"/>
                <a:pathLst>
                  <a:path w="72674" h="115634">
                    <a:moveTo>
                      <a:pt x="69324" y="-3851"/>
                    </a:moveTo>
                    <a:lnTo>
                      <a:pt x="69324" y="75207"/>
                    </a:lnTo>
                    <a:cubicBezTo>
                      <a:pt x="49702" y="95020"/>
                      <a:pt x="24175" y="107877"/>
                      <a:pt x="-3351" y="111784"/>
                    </a:cubicBezTo>
                    <a:lnTo>
                      <a:pt x="-3351" y="-3851"/>
                    </a:lnTo>
                    <a:close/>
                  </a:path>
                </a:pathLst>
              </a:custGeom>
              <a:solidFill>
                <a:srgbClr val="EFFFFE"/>
              </a:solidFill>
              <a:ln w="9525" cap="flat">
                <a:noFill/>
                <a:prstDash val="solid"/>
                <a:miter/>
              </a:ln>
            </p:spPr>
            <p:txBody>
              <a:bodyPr rtlCol="0" anchor="ctr"/>
              <a:lstStyle/>
              <a:p>
                <a:endParaRPr lang="en-IN" dirty="0"/>
              </a:p>
            </p:txBody>
          </p:sp>
          <p:sp>
            <p:nvSpPr>
              <p:cNvPr id="107" name="Freeform: Shape 335">
                <a:extLst>
                  <a:ext uri="{FF2B5EF4-FFF2-40B4-BE49-F238E27FC236}">
                    <a16:creationId xmlns:a16="http://schemas.microsoft.com/office/drawing/2014/main" id="{CCF34639-DF0D-B23A-2CCF-E12770EC52A7}"/>
                  </a:ext>
                </a:extLst>
              </p:cNvPr>
              <p:cNvSpPr/>
              <p:nvPr/>
            </p:nvSpPr>
            <p:spPr>
              <a:xfrm>
                <a:off x="6674071"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08" name="Freeform: Shape 336">
                <a:extLst>
                  <a:ext uri="{FF2B5EF4-FFF2-40B4-BE49-F238E27FC236}">
                    <a16:creationId xmlns:a16="http://schemas.microsoft.com/office/drawing/2014/main" id="{53E1FEB9-7EC2-D580-1DF3-9E64AD322331}"/>
                  </a:ext>
                </a:extLst>
              </p:cNvPr>
              <p:cNvSpPr/>
              <p:nvPr/>
            </p:nvSpPr>
            <p:spPr>
              <a:xfrm>
                <a:off x="6693217"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09" name="Freeform: Shape 337">
                <a:extLst>
                  <a:ext uri="{FF2B5EF4-FFF2-40B4-BE49-F238E27FC236}">
                    <a16:creationId xmlns:a16="http://schemas.microsoft.com/office/drawing/2014/main" id="{3B10B2A5-4DE3-D4AE-CC83-73C9932D6221}"/>
                  </a:ext>
                </a:extLst>
              </p:cNvPr>
              <p:cNvSpPr/>
              <p:nvPr/>
            </p:nvSpPr>
            <p:spPr>
              <a:xfrm>
                <a:off x="6712267" y="5512402"/>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0" name="Freeform: Shape 338">
                <a:extLst>
                  <a:ext uri="{FF2B5EF4-FFF2-40B4-BE49-F238E27FC236}">
                    <a16:creationId xmlns:a16="http://schemas.microsoft.com/office/drawing/2014/main" id="{AC630D24-5E31-CE00-2D5A-60A6732A4B5C}"/>
                  </a:ext>
                </a:extLst>
              </p:cNvPr>
              <p:cNvSpPr/>
              <p:nvPr/>
            </p:nvSpPr>
            <p:spPr>
              <a:xfrm>
                <a:off x="6674071"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1" name="Freeform: Shape 339">
                <a:extLst>
                  <a:ext uri="{FF2B5EF4-FFF2-40B4-BE49-F238E27FC236}">
                    <a16:creationId xmlns:a16="http://schemas.microsoft.com/office/drawing/2014/main" id="{1660671E-FCB2-DA8A-888E-EE74577CE369}"/>
                  </a:ext>
                </a:extLst>
              </p:cNvPr>
              <p:cNvSpPr/>
              <p:nvPr/>
            </p:nvSpPr>
            <p:spPr>
              <a:xfrm>
                <a:off x="6693217"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2" name="Freeform: Shape 340">
                <a:extLst>
                  <a:ext uri="{FF2B5EF4-FFF2-40B4-BE49-F238E27FC236}">
                    <a16:creationId xmlns:a16="http://schemas.microsoft.com/office/drawing/2014/main" id="{7C26FD92-1E6E-8C4B-1C4D-D605032912E4}"/>
                  </a:ext>
                </a:extLst>
              </p:cNvPr>
              <p:cNvSpPr/>
              <p:nvPr/>
            </p:nvSpPr>
            <p:spPr>
              <a:xfrm>
                <a:off x="6712267" y="5530309"/>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3" name="Freeform: Shape 341">
                <a:extLst>
                  <a:ext uri="{FF2B5EF4-FFF2-40B4-BE49-F238E27FC236}">
                    <a16:creationId xmlns:a16="http://schemas.microsoft.com/office/drawing/2014/main" id="{A27B90B1-3837-E193-4E66-643BAF9E35CC}"/>
                  </a:ext>
                </a:extLst>
              </p:cNvPr>
              <p:cNvSpPr/>
              <p:nvPr/>
            </p:nvSpPr>
            <p:spPr>
              <a:xfrm>
                <a:off x="6674071"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4" name="Freeform: Shape 342">
                <a:extLst>
                  <a:ext uri="{FF2B5EF4-FFF2-40B4-BE49-F238E27FC236}">
                    <a16:creationId xmlns:a16="http://schemas.microsoft.com/office/drawing/2014/main" id="{0F8FAEA0-0360-B630-CF82-C52938E6AD44}"/>
                  </a:ext>
                </a:extLst>
              </p:cNvPr>
              <p:cNvSpPr/>
              <p:nvPr/>
            </p:nvSpPr>
            <p:spPr>
              <a:xfrm>
                <a:off x="6693217"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5" name="Freeform: Shape 343">
                <a:extLst>
                  <a:ext uri="{FF2B5EF4-FFF2-40B4-BE49-F238E27FC236}">
                    <a16:creationId xmlns:a16="http://schemas.microsoft.com/office/drawing/2014/main" id="{D37ABBEB-569A-320D-E0A4-E4624F955F6C}"/>
                  </a:ext>
                </a:extLst>
              </p:cNvPr>
              <p:cNvSpPr/>
              <p:nvPr/>
            </p:nvSpPr>
            <p:spPr>
              <a:xfrm>
                <a:off x="6712267" y="5548216"/>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6" name="Freeform: Shape 344">
                <a:extLst>
                  <a:ext uri="{FF2B5EF4-FFF2-40B4-BE49-F238E27FC236}">
                    <a16:creationId xmlns:a16="http://schemas.microsoft.com/office/drawing/2014/main" id="{8BC0D682-DDB5-D903-2A8B-A672F076386F}"/>
                  </a:ext>
                </a:extLst>
              </p:cNvPr>
              <p:cNvSpPr/>
              <p:nvPr/>
            </p:nvSpPr>
            <p:spPr>
              <a:xfrm>
                <a:off x="6674071"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7" name="Freeform: Shape 345">
                <a:extLst>
                  <a:ext uri="{FF2B5EF4-FFF2-40B4-BE49-F238E27FC236}">
                    <a16:creationId xmlns:a16="http://schemas.microsoft.com/office/drawing/2014/main" id="{469EDBAB-6245-035C-951A-2788D4F9F076}"/>
                  </a:ext>
                </a:extLst>
              </p:cNvPr>
              <p:cNvSpPr/>
              <p:nvPr/>
            </p:nvSpPr>
            <p:spPr>
              <a:xfrm>
                <a:off x="6693217"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sp>
            <p:nvSpPr>
              <p:cNvPr id="118" name="Freeform: Shape 346">
                <a:extLst>
                  <a:ext uri="{FF2B5EF4-FFF2-40B4-BE49-F238E27FC236}">
                    <a16:creationId xmlns:a16="http://schemas.microsoft.com/office/drawing/2014/main" id="{A6244BA1-6387-AB83-EFEA-9F50269B1FB2}"/>
                  </a:ext>
                </a:extLst>
              </p:cNvPr>
              <p:cNvSpPr/>
              <p:nvPr/>
            </p:nvSpPr>
            <p:spPr>
              <a:xfrm>
                <a:off x="6712267" y="5566123"/>
                <a:ext cx="8667" cy="10763"/>
              </a:xfrm>
              <a:custGeom>
                <a:avLst/>
                <a:gdLst>
                  <a:gd name="connsiteX0" fmla="*/ 0 w 8667"/>
                  <a:gd name="connsiteY0" fmla="*/ 0 h 10763"/>
                  <a:gd name="connsiteX1" fmla="*/ 8668 w 8667"/>
                  <a:gd name="connsiteY1" fmla="*/ 0 h 10763"/>
                  <a:gd name="connsiteX2" fmla="*/ 8668 w 8667"/>
                  <a:gd name="connsiteY2" fmla="*/ 10763 h 10763"/>
                  <a:gd name="connsiteX3" fmla="*/ 0 w 8667"/>
                  <a:gd name="connsiteY3" fmla="*/ 10763 h 10763"/>
                </a:gdLst>
                <a:ahLst/>
                <a:cxnLst>
                  <a:cxn ang="0">
                    <a:pos x="connsiteX0" y="connsiteY0"/>
                  </a:cxn>
                  <a:cxn ang="0">
                    <a:pos x="connsiteX1" y="connsiteY1"/>
                  </a:cxn>
                  <a:cxn ang="0">
                    <a:pos x="connsiteX2" y="connsiteY2"/>
                  </a:cxn>
                  <a:cxn ang="0">
                    <a:pos x="connsiteX3" y="connsiteY3"/>
                  </a:cxn>
                </a:cxnLst>
                <a:rect l="l" t="t" r="r" b="b"/>
                <a:pathLst>
                  <a:path w="8667" h="10763">
                    <a:moveTo>
                      <a:pt x="0" y="0"/>
                    </a:moveTo>
                    <a:lnTo>
                      <a:pt x="8668" y="0"/>
                    </a:lnTo>
                    <a:lnTo>
                      <a:pt x="8668" y="10763"/>
                    </a:lnTo>
                    <a:lnTo>
                      <a:pt x="0" y="10763"/>
                    </a:lnTo>
                    <a:close/>
                  </a:path>
                </a:pathLst>
              </a:custGeom>
              <a:solidFill>
                <a:srgbClr val="104A77"/>
              </a:solidFill>
              <a:ln w="9525" cap="flat">
                <a:noFill/>
                <a:prstDash val="solid"/>
                <a:miter/>
              </a:ln>
            </p:spPr>
            <p:txBody>
              <a:bodyPr rtlCol="0" anchor="ctr"/>
              <a:lstStyle/>
              <a:p>
                <a:endParaRPr lang="en-IN" dirty="0"/>
              </a:p>
            </p:txBody>
          </p:sp>
        </p:grpSp>
        <p:grpSp>
          <p:nvGrpSpPr>
            <p:cNvPr id="119" name="Group 118">
              <a:extLst>
                <a:ext uri="{FF2B5EF4-FFF2-40B4-BE49-F238E27FC236}">
                  <a16:creationId xmlns:a16="http://schemas.microsoft.com/office/drawing/2014/main" id="{A3ABACA4-3739-A667-9281-06D6F9A6FD8D}"/>
                </a:ext>
              </a:extLst>
            </p:cNvPr>
            <p:cNvGrpSpPr>
              <a:grpSpLocks/>
            </p:cNvGrpSpPr>
            <p:nvPr/>
          </p:nvGrpSpPr>
          <p:grpSpPr>
            <a:xfrm>
              <a:off x="8632957" y="5085443"/>
              <a:ext cx="323244" cy="323244"/>
              <a:chOff x="3781234" y="1114425"/>
              <a:chExt cx="4633531" cy="4633814"/>
            </a:xfrm>
          </p:grpSpPr>
          <p:sp>
            <p:nvSpPr>
              <p:cNvPr id="120" name="Freeform: Shape 348">
                <a:extLst>
                  <a:ext uri="{FF2B5EF4-FFF2-40B4-BE49-F238E27FC236}">
                    <a16:creationId xmlns:a16="http://schemas.microsoft.com/office/drawing/2014/main" id="{E7ED3375-7321-2A61-3823-6C834443E213}"/>
                  </a:ext>
                </a:extLst>
              </p:cNvPr>
              <p:cNvSpPr/>
              <p:nvPr/>
            </p:nvSpPr>
            <p:spPr>
              <a:xfrm>
                <a:off x="3781234" y="1114425"/>
                <a:ext cx="4633531" cy="4633531"/>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121" name="Freeform: Shape 349">
                <a:extLst>
                  <a:ext uri="{FF2B5EF4-FFF2-40B4-BE49-F238E27FC236}">
                    <a16:creationId xmlns:a16="http://schemas.microsoft.com/office/drawing/2014/main" id="{E174FE2F-407A-9E1D-5B99-E27303953A13}"/>
                  </a:ext>
                </a:extLst>
              </p:cNvPr>
              <p:cNvSpPr/>
              <p:nvPr/>
            </p:nvSpPr>
            <p:spPr>
              <a:xfrm>
                <a:off x="3781234" y="1114425"/>
                <a:ext cx="4633531" cy="4633531"/>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122" name="Freeform: Shape 350">
                <a:extLst>
                  <a:ext uri="{FF2B5EF4-FFF2-40B4-BE49-F238E27FC236}">
                    <a16:creationId xmlns:a16="http://schemas.microsoft.com/office/drawing/2014/main" id="{9E92C530-5164-141F-8838-56E28DA83F4C}"/>
                  </a:ext>
                </a:extLst>
              </p:cNvPr>
              <p:cNvSpPr/>
              <p:nvPr/>
            </p:nvSpPr>
            <p:spPr>
              <a:xfrm>
                <a:off x="4454270" y="2821114"/>
                <a:ext cx="3944017" cy="2927125"/>
              </a:xfrm>
              <a:custGeom>
                <a:avLst/>
                <a:gdLst>
                  <a:gd name="connsiteX0" fmla="*/ 3941306 w 3944017"/>
                  <a:gd name="connsiteY0" fmla="*/ 877573 h 2927125"/>
                  <a:gd name="connsiteX1" fmla="*/ 1641781 w 3944017"/>
                  <a:gd name="connsiteY1" fmla="*/ 2923734 h 2927125"/>
                  <a:gd name="connsiteX2" fmla="*/ 1462520 w 3944017"/>
                  <a:gd name="connsiteY2" fmla="*/ 2915065 h 2927125"/>
                  <a:gd name="connsiteX3" fmla="*/ -2712 w 3944017"/>
                  <a:gd name="connsiteY3" fmla="*/ 1634334 h 2927125"/>
                  <a:gd name="connsiteX4" fmla="*/ 2967374 w 3944017"/>
                  <a:gd name="connsiteY4" fmla="*/ -3299 h 292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017" h="2927125">
                    <a:moveTo>
                      <a:pt x="3941306" y="877573"/>
                    </a:moveTo>
                    <a:cubicBezTo>
                      <a:pt x="3808623" y="2029051"/>
                      <a:pt x="2829548" y="2923734"/>
                      <a:pt x="1641781" y="2923734"/>
                    </a:cubicBezTo>
                    <a:cubicBezTo>
                      <a:pt x="1581868" y="2924401"/>
                      <a:pt x="1522051" y="2921448"/>
                      <a:pt x="1462520" y="2915065"/>
                    </a:cubicBezTo>
                    <a:lnTo>
                      <a:pt x="-2712" y="1634334"/>
                    </a:lnTo>
                    <a:lnTo>
                      <a:pt x="2967374" y="-3299"/>
                    </a:lnTo>
                    <a:close/>
                  </a:path>
                </a:pathLst>
              </a:custGeom>
              <a:solidFill>
                <a:schemeClr val="accent3">
                  <a:lumMod val="90000"/>
                  <a:lumOff val="10000"/>
                  <a:alpha val="24000"/>
                </a:schemeClr>
              </a:solidFill>
              <a:ln w="9525" cap="flat">
                <a:noFill/>
                <a:prstDash val="solid"/>
                <a:miter/>
              </a:ln>
            </p:spPr>
            <p:txBody>
              <a:bodyPr rtlCol="0" anchor="ctr"/>
              <a:lstStyle/>
              <a:p>
                <a:endParaRPr lang="en-IN" dirty="0"/>
              </a:p>
            </p:txBody>
          </p:sp>
          <p:sp>
            <p:nvSpPr>
              <p:cNvPr id="123" name="Freeform: Shape 351">
                <a:extLst>
                  <a:ext uri="{FF2B5EF4-FFF2-40B4-BE49-F238E27FC236}">
                    <a16:creationId xmlns:a16="http://schemas.microsoft.com/office/drawing/2014/main" id="{E3AB5D65-F5CD-2487-0863-9BBB070A4B83}"/>
                  </a:ext>
                </a:extLst>
              </p:cNvPr>
              <p:cNvSpPr/>
              <p:nvPr/>
            </p:nvSpPr>
            <p:spPr>
              <a:xfrm>
                <a:off x="4091366" y="2398108"/>
                <a:ext cx="3992310" cy="2068547"/>
              </a:xfrm>
              <a:custGeom>
                <a:avLst/>
                <a:gdLst>
                  <a:gd name="connsiteX0" fmla="*/ 3989598 w 3992310"/>
                  <a:gd name="connsiteY0" fmla="*/ 1627096 h 2068547"/>
                  <a:gd name="connsiteX1" fmla="*/ 3553448 w 3992310"/>
                  <a:gd name="connsiteY1" fmla="*/ 2065246 h 2068547"/>
                  <a:gd name="connsiteX2" fmla="*/ 435154 w 3992310"/>
                  <a:gd name="connsiteY2" fmla="*/ 2065246 h 2068547"/>
                  <a:gd name="connsiteX3" fmla="*/ -2710 w 3992310"/>
                  <a:gd name="connsiteY3" fmla="*/ 1630240 h 2068547"/>
                  <a:gd name="connsiteX4" fmla="*/ 126543 w 3992310"/>
                  <a:gd name="connsiteY4" fmla="*/ 1318771 h 2068547"/>
                  <a:gd name="connsiteX5" fmla="*/ 435154 w 3992310"/>
                  <a:gd name="connsiteY5" fmla="*/ 1191232 h 2068547"/>
                  <a:gd name="connsiteX6" fmla="*/ 952267 w 3992310"/>
                  <a:gd name="connsiteY6" fmla="*/ 1191232 h 2068547"/>
                  <a:gd name="connsiteX7" fmla="*/ 910832 w 3992310"/>
                  <a:gd name="connsiteY7" fmla="*/ 1008543 h 2068547"/>
                  <a:gd name="connsiteX8" fmla="*/ 1348982 w 3992310"/>
                  <a:gd name="connsiteY8" fmla="*/ 572393 h 2068547"/>
                  <a:gd name="connsiteX9" fmla="*/ 2047165 w 3992310"/>
                  <a:gd name="connsiteY9" fmla="*/ 572393 h 2068547"/>
                  <a:gd name="connsiteX10" fmla="*/ 2024781 w 3992310"/>
                  <a:gd name="connsiteY10" fmla="*/ 432757 h 2068547"/>
                  <a:gd name="connsiteX11" fmla="*/ 2459694 w 3992310"/>
                  <a:gd name="connsiteY11" fmla="*/ -3297 h 2068547"/>
                  <a:gd name="connsiteX12" fmla="*/ 2460835 w 3992310"/>
                  <a:gd name="connsiteY12" fmla="*/ -3297 h 2068547"/>
                  <a:gd name="connsiteX13" fmla="*/ 2893556 w 3992310"/>
                  <a:gd name="connsiteY13" fmla="*/ -3297 h 2068547"/>
                  <a:gd name="connsiteX14" fmla="*/ 3331706 w 3992310"/>
                  <a:gd name="connsiteY14" fmla="*/ 432376 h 2068547"/>
                  <a:gd name="connsiteX15" fmla="*/ 3331706 w 3992310"/>
                  <a:gd name="connsiteY15" fmla="*/ 432757 h 2068547"/>
                  <a:gd name="connsiteX16" fmla="*/ 3307609 w 3992310"/>
                  <a:gd name="connsiteY16" fmla="*/ 574107 h 2068547"/>
                  <a:gd name="connsiteX17" fmla="*/ 3706038 w 3992310"/>
                  <a:gd name="connsiteY17" fmla="*/ 1045308 h 2068547"/>
                  <a:gd name="connsiteX18" fmla="*/ 3660985 w 3992310"/>
                  <a:gd name="connsiteY18" fmla="*/ 1205043 h 2068547"/>
                  <a:gd name="connsiteX19" fmla="*/ 3989598 w 3992310"/>
                  <a:gd name="connsiteY19" fmla="*/ 1627096 h 20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92310" h="2068547">
                    <a:moveTo>
                      <a:pt x="3989598" y="1627096"/>
                    </a:moveTo>
                    <a:cubicBezTo>
                      <a:pt x="3989312" y="1868175"/>
                      <a:pt x="3794526" y="2063818"/>
                      <a:pt x="3553448" y="2065246"/>
                    </a:cubicBezTo>
                    <a:lnTo>
                      <a:pt x="435154" y="2065246"/>
                    </a:lnTo>
                    <a:cubicBezTo>
                      <a:pt x="194076" y="2066009"/>
                      <a:pt x="-1949" y="1871316"/>
                      <a:pt x="-2710" y="1630240"/>
                    </a:cubicBezTo>
                    <a:cubicBezTo>
                      <a:pt x="-3091" y="1513273"/>
                      <a:pt x="43485" y="1401068"/>
                      <a:pt x="126543" y="1318771"/>
                    </a:cubicBezTo>
                    <a:cubicBezTo>
                      <a:pt x="208268" y="1236762"/>
                      <a:pt x="319424" y="1190851"/>
                      <a:pt x="435154" y="1191232"/>
                    </a:cubicBezTo>
                    <a:lnTo>
                      <a:pt x="952267" y="1191232"/>
                    </a:lnTo>
                    <a:cubicBezTo>
                      <a:pt x="925215" y="1134082"/>
                      <a:pt x="911023" y="1071788"/>
                      <a:pt x="910832" y="1008543"/>
                    </a:cubicBezTo>
                    <a:cubicBezTo>
                      <a:pt x="911976" y="767370"/>
                      <a:pt x="1107809" y="572393"/>
                      <a:pt x="1348982" y="572393"/>
                    </a:cubicBezTo>
                    <a:lnTo>
                      <a:pt x="2047165" y="572393"/>
                    </a:lnTo>
                    <a:cubicBezTo>
                      <a:pt x="2032496" y="527340"/>
                      <a:pt x="2024876" y="480192"/>
                      <a:pt x="2024781" y="432757"/>
                    </a:cubicBezTo>
                    <a:cubicBezTo>
                      <a:pt x="2024495" y="192251"/>
                      <a:pt x="2219187" y="-3011"/>
                      <a:pt x="2459694" y="-3297"/>
                    </a:cubicBezTo>
                    <a:cubicBezTo>
                      <a:pt x="2460075" y="-3297"/>
                      <a:pt x="2460454" y="-3297"/>
                      <a:pt x="2460835" y="-3297"/>
                    </a:cubicBezTo>
                    <a:lnTo>
                      <a:pt x="2893556" y="-3297"/>
                    </a:lnTo>
                    <a:cubicBezTo>
                      <a:pt x="3134824" y="-3965"/>
                      <a:pt x="3331040" y="191107"/>
                      <a:pt x="3331706" y="432376"/>
                    </a:cubicBezTo>
                    <a:cubicBezTo>
                      <a:pt x="3331706" y="432471"/>
                      <a:pt x="3331706" y="432662"/>
                      <a:pt x="3331706" y="432757"/>
                    </a:cubicBezTo>
                    <a:cubicBezTo>
                      <a:pt x="3331896" y="480952"/>
                      <a:pt x="3323706" y="528768"/>
                      <a:pt x="3307609" y="574107"/>
                    </a:cubicBezTo>
                    <a:cubicBezTo>
                      <a:pt x="3547734" y="594206"/>
                      <a:pt x="3726137" y="805184"/>
                      <a:pt x="3706038" y="1045308"/>
                    </a:cubicBezTo>
                    <a:cubicBezTo>
                      <a:pt x="3701371" y="1100935"/>
                      <a:pt x="3686037" y="1155132"/>
                      <a:pt x="3660985" y="1205043"/>
                    </a:cubicBezTo>
                    <a:cubicBezTo>
                      <a:pt x="3854343" y="1253717"/>
                      <a:pt x="3989884" y="1427643"/>
                      <a:pt x="3989598" y="1627096"/>
                    </a:cubicBezTo>
                    <a:close/>
                  </a:path>
                </a:pathLst>
              </a:custGeom>
              <a:solidFill>
                <a:srgbClr val="FFFFFF"/>
              </a:solidFill>
              <a:ln w="9525" cap="flat">
                <a:noFill/>
                <a:prstDash val="solid"/>
                <a:miter/>
              </a:ln>
            </p:spPr>
            <p:txBody>
              <a:bodyPr rtlCol="0" anchor="ctr"/>
              <a:lstStyle/>
              <a:p>
                <a:endParaRPr lang="en-IN" dirty="0"/>
              </a:p>
            </p:txBody>
          </p:sp>
          <p:sp>
            <p:nvSpPr>
              <p:cNvPr id="124" name="Rectangle: Rounded Corners 352">
                <a:extLst>
                  <a:ext uri="{FF2B5EF4-FFF2-40B4-BE49-F238E27FC236}">
                    <a16:creationId xmlns:a16="http://schemas.microsoft.com/office/drawing/2014/main" id="{AD19A150-B878-294D-CEFA-3FE67A626ABD}"/>
                  </a:ext>
                </a:extLst>
              </p:cNvPr>
              <p:cNvSpPr/>
              <p:nvPr/>
            </p:nvSpPr>
            <p:spPr>
              <a:xfrm>
                <a:off x="5298948" y="3212020"/>
                <a:ext cx="529875" cy="893826"/>
              </a:xfrm>
              <a:prstGeom prst="roundRect">
                <a:avLst>
                  <a:gd name="adj" fmla="val 7679"/>
                </a:avLst>
              </a:prstGeom>
              <a:solidFill>
                <a:srgbClr val="00BCEB"/>
              </a:solidFill>
              <a:ln w="9525" cap="flat">
                <a:noFill/>
                <a:prstDash val="solid"/>
                <a:miter/>
              </a:ln>
            </p:spPr>
            <p:txBody>
              <a:bodyPr rtlCol="0" anchor="ctr"/>
              <a:lstStyle/>
              <a:p>
                <a:endParaRPr lang="en-IN" dirty="0"/>
              </a:p>
            </p:txBody>
          </p:sp>
          <p:sp>
            <p:nvSpPr>
              <p:cNvPr id="125" name="Rectangle: Rounded Corners 353">
                <a:extLst>
                  <a:ext uri="{FF2B5EF4-FFF2-40B4-BE49-F238E27FC236}">
                    <a16:creationId xmlns:a16="http://schemas.microsoft.com/office/drawing/2014/main" id="{236F68E2-19F7-7964-EB4A-3E39A1F9D8FF}"/>
                  </a:ext>
                </a:extLst>
              </p:cNvPr>
              <p:cNvSpPr/>
              <p:nvPr/>
            </p:nvSpPr>
            <p:spPr>
              <a:xfrm>
                <a:off x="5896356" y="3212020"/>
                <a:ext cx="529875" cy="893826"/>
              </a:xfrm>
              <a:prstGeom prst="roundRect">
                <a:avLst>
                  <a:gd name="adj" fmla="val 7080"/>
                </a:avLst>
              </a:prstGeom>
              <a:solidFill>
                <a:srgbClr val="00BCEB"/>
              </a:solidFill>
              <a:ln w="9525" cap="flat">
                <a:noFill/>
                <a:prstDash val="solid"/>
                <a:miter/>
              </a:ln>
            </p:spPr>
            <p:txBody>
              <a:bodyPr rtlCol="0" anchor="ctr"/>
              <a:lstStyle/>
              <a:p>
                <a:endParaRPr lang="en-IN" dirty="0"/>
              </a:p>
            </p:txBody>
          </p:sp>
          <p:sp>
            <p:nvSpPr>
              <p:cNvPr id="126" name="Rectangle: Rounded Corners 354">
                <a:extLst>
                  <a:ext uri="{FF2B5EF4-FFF2-40B4-BE49-F238E27FC236}">
                    <a16:creationId xmlns:a16="http://schemas.microsoft.com/office/drawing/2014/main" id="{59D81C0C-04BF-970C-71EE-75A546C00F73}"/>
                  </a:ext>
                </a:extLst>
              </p:cNvPr>
              <p:cNvSpPr/>
              <p:nvPr/>
            </p:nvSpPr>
            <p:spPr>
              <a:xfrm>
                <a:off x="6493859" y="3114675"/>
                <a:ext cx="529875" cy="1088516"/>
              </a:xfrm>
              <a:prstGeom prst="roundRect">
                <a:avLst>
                  <a:gd name="adj" fmla="val 8278"/>
                </a:avLst>
              </a:prstGeom>
              <a:solidFill>
                <a:srgbClr val="00BCEB"/>
              </a:solidFill>
              <a:ln w="9525" cap="flat">
                <a:noFill/>
                <a:prstDash val="solid"/>
                <a:miter/>
              </a:ln>
            </p:spPr>
            <p:txBody>
              <a:bodyPr rtlCol="0" anchor="ctr"/>
              <a:lstStyle/>
              <a:p>
                <a:endParaRPr lang="en-IN" dirty="0"/>
              </a:p>
            </p:txBody>
          </p:sp>
          <p:sp>
            <p:nvSpPr>
              <p:cNvPr id="127" name="Rectangle: Rounded Corners 355">
                <a:extLst>
                  <a:ext uri="{FF2B5EF4-FFF2-40B4-BE49-F238E27FC236}">
                    <a16:creationId xmlns:a16="http://schemas.microsoft.com/office/drawing/2014/main" id="{24269E51-7262-A18D-B420-C4A24BF9A840}"/>
                  </a:ext>
                </a:extLst>
              </p:cNvPr>
              <p:cNvSpPr/>
              <p:nvPr/>
            </p:nvSpPr>
            <p:spPr>
              <a:xfrm>
                <a:off x="7091267" y="3212020"/>
                <a:ext cx="529875" cy="893826"/>
              </a:xfrm>
              <a:prstGeom prst="roundRect">
                <a:avLst>
                  <a:gd name="adj" fmla="val 5432"/>
                </a:avLst>
              </a:prstGeom>
              <a:solidFill>
                <a:srgbClr val="00BCEB"/>
              </a:solidFill>
              <a:ln w="9525" cap="flat">
                <a:noFill/>
                <a:prstDash val="solid"/>
                <a:miter/>
              </a:ln>
            </p:spPr>
            <p:txBody>
              <a:bodyPr rtlCol="0" anchor="ctr"/>
              <a:lstStyle/>
              <a:p>
                <a:endParaRPr lang="en-IN" dirty="0"/>
              </a:p>
            </p:txBody>
          </p:sp>
          <p:sp>
            <p:nvSpPr>
              <p:cNvPr id="128" name="Freeform: Shape 356">
                <a:extLst>
                  <a:ext uri="{FF2B5EF4-FFF2-40B4-BE49-F238E27FC236}">
                    <a16:creationId xmlns:a16="http://schemas.microsoft.com/office/drawing/2014/main" id="{03C8FCB1-241F-6E79-618F-57605DA81F87}"/>
                  </a:ext>
                </a:extLst>
              </p:cNvPr>
              <p:cNvSpPr/>
              <p:nvPr/>
            </p:nvSpPr>
            <p:spPr>
              <a:xfrm>
                <a:off x="5336762" y="3385947"/>
                <a:ext cx="454152" cy="28384"/>
              </a:xfrm>
              <a:custGeom>
                <a:avLst/>
                <a:gdLst>
                  <a:gd name="connsiteX0" fmla="*/ 441007 w 454152"/>
                  <a:gd name="connsiteY0" fmla="*/ 0 h 28384"/>
                  <a:gd name="connsiteX1" fmla="*/ 454152 w 454152"/>
                  <a:gd name="connsiteY1" fmla="*/ 0 h 28384"/>
                  <a:gd name="connsiteX2" fmla="*/ 454152 w 454152"/>
                  <a:gd name="connsiteY2" fmla="*/ 28384 h 28384"/>
                  <a:gd name="connsiteX3" fmla="*/ 441007 w 454152"/>
                  <a:gd name="connsiteY3" fmla="*/ 28384 h 28384"/>
                  <a:gd name="connsiteX4" fmla="*/ 13144 w 454152"/>
                  <a:gd name="connsiteY4" fmla="*/ 28384 h 28384"/>
                  <a:gd name="connsiteX5" fmla="*/ 0 w 454152"/>
                  <a:gd name="connsiteY5" fmla="*/ 28384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7" y="0"/>
                    </a:moveTo>
                    <a:cubicBezTo>
                      <a:pt x="448267" y="0"/>
                      <a:pt x="454152" y="0"/>
                      <a:pt x="454152" y="0"/>
                    </a:cubicBezTo>
                    <a:lnTo>
                      <a:pt x="454152" y="28384"/>
                    </a:lnTo>
                    <a:cubicBezTo>
                      <a:pt x="454152" y="28384"/>
                      <a:pt x="448267" y="28384"/>
                      <a:pt x="441007" y="28384"/>
                    </a:cubicBezTo>
                    <a:lnTo>
                      <a:pt x="13144" y="28384"/>
                    </a:lnTo>
                    <a:cubicBezTo>
                      <a:pt x="5885" y="28384"/>
                      <a:pt x="0" y="28384"/>
                      <a:pt x="0" y="28384"/>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29" name="Freeform: Shape 357">
                <a:extLst>
                  <a:ext uri="{FF2B5EF4-FFF2-40B4-BE49-F238E27FC236}">
                    <a16:creationId xmlns:a16="http://schemas.microsoft.com/office/drawing/2014/main" id="{3163BF18-467E-BBC4-18E6-ADACBB7CB804}"/>
                  </a:ext>
                </a:extLst>
              </p:cNvPr>
              <p:cNvSpPr/>
              <p:nvPr/>
            </p:nvSpPr>
            <p:spPr>
              <a:xfrm>
                <a:off x="5336762" y="3558444"/>
                <a:ext cx="454152" cy="28384"/>
              </a:xfrm>
              <a:custGeom>
                <a:avLst/>
                <a:gdLst>
                  <a:gd name="connsiteX0" fmla="*/ 441007 w 454152"/>
                  <a:gd name="connsiteY0" fmla="*/ 0 h 28384"/>
                  <a:gd name="connsiteX1" fmla="*/ 454152 w 454152"/>
                  <a:gd name="connsiteY1" fmla="*/ 0 h 28384"/>
                  <a:gd name="connsiteX2" fmla="*/ 454152 w 454152"/>
                  <a:gd name="connsiteY2" fmla="*/ 28385 h 28384"/>
                  <a:gd name="connsiteX3" fmla="*/ 441007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7" y="0"/>
                    </a:moveTo>
                    <a:cubicBezTo>
                      <a:pt x="448267" y="0"/>
                      <a:pt x="454152" y="0"/>
                      <a:pt x="454152" y="0"/>
                    </a:cubicBezTo>
                    <a:lnTo>
                      <a:pt x="454152" y="28385"/>
                    </a:lnTo>
                    <a:cubicBezTo>
                      <a:pt x="454152" y="28385"/>
                      <a:pt x="448267" y="28385"/>
                      <a:pt x="441007"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0" name="Freeform: Shape 358">
                <a:extLst>
                  <a:ext uri="{FF2B5EF4-FFF2-40B4-BE49-F238E27FC236}">
                    <a16:creationId xmlns:a16="http://schemas.microsoft.com/office/drawing/2014/main" id="{AA3984C2-8F94-7D3E-4025-790AD89F3C09}"/>
                  </a:ext>
                </a:extLst>
              </p:cNvPr>
              <p:cNvSpPr/>
              <p:nvPr/>
            </p:nvSpPr>
            <p:spPr>
              <a:xfrm>
                <a:off x="5336762" y="3730942"/>
                <a:ext cx="454152" cy="28384"/>
              </a:xfrm>
              <a:custGeom>
                <a:avLst/>
                <a:gdLst>
                  <a:gd name="connsiteX0" fmla="*/ 441007 w 454152"/>
                  <a:gd name="connsiteY0" fmla="*/ 0 h 28384"/>
                  <a:gd name="connsiteX1" fmla="*/ 454152 w 454152"/>
                  <a:gd name="connsiteY1" fmla="*/ 0 h 28384"/>
                  <a:gd name="connsiteX2" fmla="*/ 454152 w 454152"/>
                  <a:gd name="connsiteY2" fmla="*/ 28385 h 28384"/>
                  <a:gd name="connsiteX3" fmla="*/ 441007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7" y="0"/>
                    </a:moveTo>
                    <a:cubicBezTo>
                      <a:pt x="448267" y="0"/>
                      <a:pt x="454152" y="0"/>
                      <a:pt x="454152" y="0"/>
                    </a:cubicBezTo>
                    <a:lnTo>
                      <a:pt x="454152" y="28385"/>
                    </a:lnTo>
                    <a:cubicBezTo>
                      <a:pt x="454152" y="28385"/>
                      <a:pt x="448267" y="28385"/>
                      <a:pt x="441007"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1" name="Freeform: Shape 359">
                <a:extLst>
                  <a:ext uri="{FF2B5EF4-FFF2-40B4-BE49-F238E27FC236}">
                    <a16:creationId xmlns:a16="http://schemas.microsoft.com/office/drawing/2014/main" id="{99A720BA-0CFA-B79C-49AF-BD5B9479B123}"/>
                  </a:ext>
                </a:extLst>
              </p:cNvPr>
              <p:cNvSpPr/>
              <p:nvPr/>
            </p:nvSpPr>
            <p:spPr>
              <a:xfrm>
                <a:off x="5336762" y="3903440"/>
                <a:ext cx="454152" cy="28384"/>
              </a:xfrm>
              <a:custGeom>
                <a:avLst/>
                <a:gdLst>
                  <a:gd name="connsiteX0" fmla="*/ 441007 w 454152"/>
                  <a:gd name="connsiteY0" fmla="*/ 0 h 28384"/>
                  <a:gd name="connsiteX1" fmla="*/ 454152 w 454152"/>
                  <a:gd name="connsiteY1" fmla="*/ 0 h 28384"/>
                  <a:gd name="connsiteX2" fmla="*/ 454152 w 454152"/>
                  <a:gd name="connsiteY2" fmla="*/ 28385 h 28384"/>
                  <a:gd name="connsiteX3" fmla="*/ 441007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7" y="0"/>
                    </a:moveTo>
                    <a:cubicBezTo>
                      <a:pt x="448267" y="0"/>
                      <a:pt x="454152" y="0"/>
                      <a:pt x="454152" y="0"/>
                    </a:cubicBezTo>
                    <a:lnTo>
                      <a:pt x="454152" y="28385"/>
                    </a:lnTo>
                    <a:cubicBezTo>
                      <a:pt x="454152" y="28385"/>
                      <a:pt x="448267" y="28385"/>
                      <a:pt x="441007"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2" name="Freeform: Shape 360">
                <a:extLst>
                  <a:ext uri="{FF2B5EF4-FFF2-40B4-BE49-F238E27FC236}">
                    <a16:creationId xmlns:a16="http://schemas.microsoft.com/office/drawing/2014/main" id="{0C339692-9D21-F1ED-30E0-ACB6D667AB6C}"/>
                  </a:ext>
                </a:extLst>
              </p:cNvPr>
              <p:cNvSpPr/>
              <p:nvPr/>
            </p:nvSpPr>
            <p:spPr>
              <a:xfrm>
                <a:off x="5934265" y="3385947"/>
                <a:ext cx="454151" cy="28384"/>
              </a:xfrm>
              <a:custGeom>
                <a:avLst/>
                <a:gdLst>
                  <a:gd name="connsiteX0" fmla="*/ 441008 w 454151"/>
                  <a:gd name="connsiteY0" fmla="*/ 0 h 28384"/>
                  <a:gd name="connsiteX1" fmla="*/ 454152 w 454151"/>
                  <a:gd name="connsiteY1" fmla="*/ 0 h 28384"/>
                  <a:gd name="connsiteX2" fmla="*/ 454152 w 454151"/>
                  <a:gd name="connsiteY2" fmla="*/ 28384 h 28384"/>
                  <a:gd name="connsiteX3" fmla="*/ 441008 w 454151"/>
                  <a:gd name="connsiteY3" fmla="*/ 28384 h 28384"/>
                  <a:gd name="connsiteX4" fmla="*/ 13145 w 454151"/>
                  <a:gd name="connsiteY4" fmla="*/ 28384 h 28384"/>
                  <a:gd name="connsiteX5" fmla="*/ 0 w 454151"/>
                  <a:gd name="connsiteY5" fmla="*/ 28384 h 28384"/>
                  <a:gd name="connsiteX6" fmla="*/ 0 w 454151"/>
                  <a:gd name="connsiteY6" fmla="*/ 0 h 28384"/>
                  <a:gd name="connsiteX7" fmla="*/ 13145 w 454151"/>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1" h="28384">
                    <a:moveTo>
                      <a:pt x="441008" y="0"/>
                    </a:moveTo>
                    <a:cubicBezTo>
                      <a:pt x="448267" y="0"/>
                      <a:pt x="454152" y="0"/>
                      <a:pt x="454152" y="0"/>
                    </a:cubicBezTo>
                    <a:lnTo>
                      <a:pt x="454152" y="28384"/>
                    </a:lnTo>
                    <a:cubicBezTo>
                      <a:pt x="454152" y="28384"/>
                      <a:pt x="448267" y="28384"/>
                      <a:pt x="441008" y="28384"/>
                    </a:cubicBezTo>
                    <a:lnTo>
                      <a:pt x="13145" y="28384"/>
                    </a:lnTo>
                    <a:cubicBezTo>
                      <a:pt x="5885" y="28384"/>
                      <a:pt x="0" y="28384"/>
                      <a:pt x="0" y="28384"/>
                    </a:cubicBezTo>
                    <a:lnTo>
                      <a:pt x="0" y="0"/>
                    </a:lnTo>
                    <a:cubicBezTo>
                      <a:pt x="0" y="0"/>
                      <a:pt x="5885" y="0"/>
                      <a:pt x="13145" y="0"/>
                    </a:cubicBezTo>
                    <a:close/>
                  </a:path>
                </a:pathLst>
              </a:custGeom>
              <a:solidFill>
                <a:srgbClr val="0D274D"/>
              </a:solidFill>
              <a:ln w="9525" cap="flat">
                <a:noFill/>
                <a:prstDash val="solid"/>
                <a:miter/>
              </a:ln>
            </p:spPr>
            <p:txBody>
              <a:bodyPr rtlCol="0" anchor="ctr"/>
              <a:lstStyle/>
              <a:p>
                <a:endParaRPr lang="en-IN" dirty="0"/>
              </a:p>
            </p:txBody>
          </p:sp>
          <p:sp>
            <p:nvSpPr>
              <p:cNvPr id="133" name="Freeform: Shape 361">
                <a:extLst>
                  <a:ext uri="{FF2B5EF4-FFF2-40B4-BE49-F238E27FC236}">
                    <a16:creationId xmlns:a16="http://schemas.microsoft.com/office/drawing/2014/main" id="{03A8811B-DD0C-CB75-F0B6-A738C9F9D1F5}"/>
                  </a:ext>
                </a:extLst>
              </p:cNvPr>
              <p:cNvSpPr/>
              <p:nvPr/>
            </p:nvSpPr>
            <p:spPr>
              <a:xfrm>
                <a:off x="5934265" y="3558444"/>
                <a:ext cx="454151" cy="28384"/>
              </a:xfrm>
              <a:custGeom>
                <a:avLst/>
                <a:gdLst>
                  <a:gd name="connsiteX0" fmla="*/ 441008 w 454151"/>
                  <a:gd name="connsiteY0" fmla="*/ 0 h 28384"/>
                  <a:gd name="connsiteX1" fmla="*/ 454152 w 454151"/>
                  <a:gd name="connsiteY1" fmla="*/ 0 h 28384"/>
                  <a:gd name="connsiteX2" fmla="*/ 454152 w 454151"/>
                  <a:gd name="connsiteY2" fmla="*/ 28385 h 28384"/>
                  <a:gd name="connsiteX3" fmla="*/ 441008 w 454151"/>
                  <a:gd name="connsiteY3" fmla="*/ 28385 h 28384"/>
                  <a:gd name="connsiteX4" fmla="*/ 13145 w 454151"/>
                  <a:gd name="connsiteY4" fmla="*/ 28385 h 28384"/>
                  <a:gd name="connsiteX5" fmla="*/ 0 w 454151"/>
                  <a:gd name="connsiteY5" fmla="*/ 28385 h 28384"/>
                  <a:gd name="connsiteX6" fmla="*/ 0 w 454151"/>
                  <a:gd name="connsiteY6" fmla="*/ 0 h 28384"/>
                  <a:gd name="connsiteX7" fmla="*/ 13145 w 454151"/>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1" h="28384">
                    <a:moveTo>
                      <a:pt x="441008" y="0"/>
                    </a:moveTo>
                    <a:cubicBezTo>
                      <a:pt x="448267" y="0"/>
                      <a:pt x="454152" y="0"/>
                      <a:pt x="454152" y="0"/>
                    </a:cubicBezTo>
                    <a:lnTo>
                      <a:pt x="454152" y="28385"/>
                    </a:lnTo>
                    <a:cubicBezTo>
                      <a:pt x="454152" y="28385"/>
                      <a:pt x="448267" y="28385"/>
                      <a:pt x="441008" y="28385"/>
                    </a:cubicBezTo>
                    <a:lnTo>
                      <a:pt x="13145" y="28385"/>
                    </a:lnTo>
                    <a:cubicBezTo>
                      <a:pt x="5885" y="28385"/>
                      <a:pt x="0" y="28385"/>
                      <a:pt x="0" y="28385"/>
                    </a:cubicBezTo>
                    <a:lnTo>
                      <a:pt x="0" y="0"/>
                    </a:lnTo>
                    <a:cubicBezTo>
                      <a:pt x="0" y="0"/>
                      <a:pt x="5885" y="0"/>
                      <a:pt x="13145" y="0"/>
                    </a:cubicBezTo>
                    <a:close/>
                  </a:path>
                </a:pathLst>
              </a:custGeom>
              <a:solidFill>
                <a:srgbClr val="0D274D"/>
              </a:solidFill>
              <a:ln w="9525" cap="flat">
                <a:noFill/>
                <a:prstDash val="solid"/>
                <a:miter/>
              </a:ln>
            </p:spPr>
            <p:txBody>
              <a:bodyPr rtlCol="0" anchor="ctr"/>
              <a:lstStyle/>
              <a:p>
                <a:endParaRPr lang="en-IN" dirty="0"/>
              </a:p>
            </p:txBody>
          </p:sp>
          <p:sp>
            <p:nvSpPr>
              <p:cNvPr id="134" name="Freeform: Shape 362">
                <a:extLst>
                  <a:ext uri="{FF2B5EF4-FFF2-40B4-BE49-F238E27FC236}">
                    <a16:creationId xmlns:a16="http://schemas.microsoft.com/office/drawing/2014/main" id="{4CF64AD6-0863-5FBD-5166-27C8062A9092}"/>
                  </a:ext>
                </a:extLst>
              </p:cNvPr>
              <p:cNvSpPr/>
              <p:nvPr/>
            </p:nvSpPr>
            <p:spPr>
              <a:xfrm>
                <a:off x="5934265" y="3730942"/>
                <a:ext cx="454151" cy="28384"/>
              </a:xfrm>
              <a:custGeom>
                <a:avLst/>
                <a:gdLst>
                  <a:gd name="connsiteX0" fmla="*/ 441008 w 454151"/>
                  <a:gd name="connsiteY0" fmla="*/ 0 h 28384"/>
                  <a:gd name="connsiteX1" fmla="*/ 454152 w 454151"/>
                  <a:gd name="connsiteY1" fmla="*/ 0 h 28384"/>
                  <a:gd name="connsiteX2" fmla="*/ 454152 w 454151"/>
                  <a:gd name="connsiteY2" fmla="*/ 28385 h 28384"/>
                  <a:gd name="connsiteX3" fmla="*/ 441008 w 454151"/>
                  <a:gd name="connsiteY3" fmla="*/ 28385 h 28384"/>
                  <a:gd name="connsiteX4" fmla="*/ 13145 w 454151"/>
                  <a:gd name="connsiteY4" fmla="*/ 28385 h 28384"/>
                  <a:gd name="connsiteX5" fmla="*/ 0 w 454151"/>
                  <a:gd name="connsiteY5" fmla="*/ 28385 h 28384"/>
                  <a:gd name="connsiteX6" fmla="*/ 0 w 454151"/>
                  <a:gd name="connsiteY6" fmla="*/ 0 h 28384"/>
                  <a:gd name="connsiteX7" fmla="*/ 13145 w 454151"/>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1" h="28384">
                    <a:moveTo>
                      <a:pt x="441008" y="0"/>
                    </a:moveTo>
                    <a:cubicBezTo>
                      <a:pt x="448267" y="0"/>
                      <a:pt x="454152" y="0"/>
                      <a:pt x="454152" y="0"/>
                    </a:cubicBezTo>
                    <a:lnTo>
                      <a:pt x="454152" y="28385"/>
                    </a:lnTo>
                    <a:cubicBezTo>
                      <a:pt x="454152" y="28385"/>
                      <a:pt x="448267" y="28385"/>
                      <a:pt x="441008" y="28385"/>
                    </a:cubicBezTo>
                    <a:lnTo>
                      <a:pt x="13145" y="28385"/>
                    </a:lnTo>
                    <a:cubicBezTo>
                      <a:pt x="5885" y="28385"/>
                      <a:pt x="0" y="28385"/>
                      <a:pt x="0" y="28385"/>
                    </a:cubicBezTo>
                    <a:lnTo>
                      <a:pt x="0" y="0"/>
                    </a:lnTo>
                    <a:cubicBezTo>
                      <a:pt x="0" y="0"/>
                      <a:pt x="5885" y="0"/>
                      <a:pt x="13145" y="0"/>
                    </a:cubicBezTo>
                    <a:close/>
                  </a:path>
                </a:pathLst>
              </a:custGeom>
              <a:solidFill>
                <a:srgbClr val="0D274D"/>
              </a:solidFill>
              <a:ln w="9525" cap="flat">
                <a:noFill/>
                <a:prstDash val="solid"/>
                <a:miter/>
              </a:ln>
            </p:spPr>
            <p:txBody>
              <a:bodyPr rtlCol="0" anchor="ctr"/>
              <a:lstStyle/>
              <a:p>
                <a:endParaRPr lang="en-IN" dirty="0"/>
              </a:p>
            </p:txBody>
          </p:sp>
          <p:sp>
            <p:nvSpPr>
              <p:cNvPr id="135" name="Freeform: Shape 363">
                <a:extLst>
                  <a:ext uri="{FF2B5EF4-FFF2-40B4-BE49-F238E27FC236}">
                    <a16:creationId xmlns:a16="http://schemas.microsoft.com/office/drawing/2014/main" id="{1A10B500-D084-1EAE-2D72-D03ED43AD39A}"/>
                  </a:ext>
                </a:extLst>
              </p:cNvPr>
              <p:cNvSpPr/>
              <p:nvPr/>
            </p:nvSpPr>
            <p:spPr>
              <a:xfrm>
                <a:off x="5934265" y="3903440"/>
                <a:ext cx="454151" cy="28384"/>
              </a:xfrm>
              <a:custGeom>
                <a:avLst/>
                <a:gdLst>
                  <a:gd name="connsiteX0" fmla="*/ 441008 w 454151"/>
                  <a:gd name="connsiteY0" fmla="*/ 0 h 28384"/>
                  <a:gd name="connsiteX1" fmla="*/ 454152 w 454151"/>
                  <a:gd name="connsiteY1" fmla="*/ 0 h 28384"/>
                  <a:gd name="connsiteX2" fmla="*/ 454152 w 454151"/>
                  <a:gd name="connsiteY2" fmla="*/ 28385 h 28384"/>
                  <a:gd name="connsiteX3" fmla="*/ 441008 w 454151"/>
                  <a:gd name="connsiteY3" fmla="*/ 28385 h 28384"/>
                  <a:gd name="connsiteX4" fmla="*/ 13145 w 454151"/>
                  <a:gd name="connsiteY4" fmla="*/ 28385 h 28384"/>
                  <a:gd name="connsiteX5" fmla="*/ 0 w 454151"/>
                  <a:gd name="connsiteY5" fmla="*/ 28385 h 28384"/>
                  <a:gd name="connsiteX6" fmla="*/ 0 w 454151"/>
                  <a:gd name="connsiteY6" fmla="*/ 0 h 28384"/>
                  <a:gd name="connsiteX7" fmla="*/ 13145 w 454151"/>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1" h="28384">
                    <a:moveTo>
                      <a:pt x="441008" y="0"/>
                    </a:moveTo>
                    <a:cubicBezTo>
                      <a:pt x="448267" y="0"/>
                      <a:pt x="454152" y="0"/>
                      <a:pt x="454152" y="0"/>
                    </a:cubicBezTo>
                    <a:lnTo>
                      <a:pt x="454152" y="28385"/>
                    </a:lnTo>
                    <a:cubicBezTo>
                      <a:pt x="454152" y="28385"/>
                      <a:pt x="448267" y="28385"/>
                      <a:pt x="441008" y="28385"/>
                    </a:cubicBezTo>
                    <a:lnTo>
                      <a:pt x="13145" y="28385"/>
                    </a:lnTo>
                    <a:cubicBezTo>
                      <a:pt x="5885" y="28385"/>
                      <a:pt x="0" y="28385"/>
                      <a:pt x="0" y="28385"/>
                    </a:cubicBezTo>
                    <a:lnTo>
                      <a:pt x="0" y="0"/>
                    </a:lnTo>
                    <a:cubicBezTo>
                      <a:pt x="0" y="0"/>
                      <a:pt x="5885" y="0"/>
                      <a:pt x="13145" y="0"/>
                    </a:cubicBezTo>
                    <a:close/>
                  </a:path>
                </a:pathLst>
              </a:custGeom>
              <a:solidFill>
                <a:srgbClr val="0D274D"/>
              </a:solidFill>
              <a:ln w="9525" cap="flat">
                <a:noFill/>
                <a:prstDash val="solid"/>
                <a:miter/>
              </a:ln>
            </p:spPr>
            <p:txBody>
              <a:bodyPr rtlCol="0" anchor="ctr"/>
              <a:lstStyle/>
              <a:p>
                <a:endParaRPr lang="en-IN" dirty="0"/>
              </a:p>
            </p:txBody>
          </p:sp>
          <p:sp>
            <p:nvSpPr>
              <p:cNvPr id="136" name="Freeform: Shape 364">
                <a:extLst>
                  <a:ext uri="{FF2B5EF4-FFF2-40B4-BE49-F238E27FC236}">
                    <a16:creationId xmlns:a16="http://schemas.microsoft.com/office/drawing/2014/main" id="{CBA123B9-9695-02C9-AF32-EA4617B8E96B}"/>
                  </a:ext>
                </a:extLst>
              </p:cNvPr>
              <p:cNvSpPr/>
              <p:nvPr/>
            </p:nvSpPr>
            <p:spPr>
              <a:xfrm>
                <a:off x="6531673" y="3385947"/>
                <a:ext cx="454152" cy="28384"/>
              </a:xfrm>
              <a:custGeom>
                <a:avLst/>
                <a:gdLst>
                  <a:gd name="connsiteX0" fmla="*/ 441008 w 454152"/>
                  <a:gd name="connsiteY0" fmla="*/ 0 h 28384"/>
                  <a:gd name="connsiteX1" fmla="*/ 454152 w 454152"/>
                  <a:gd name="connsiteY1" fmla="*/ 0 h 28384"/>
                  <a:gd name="connsiteX2" fmla="*/ 454152 w 454152"/>
                  <a:gd name="connsiteY2" fmla="*/ 28384 h 28384"/>
                  <a:gd name="connsiteX3" fmla="*/ 441008 w 454152"/>
                  <a:gd name="connsiteY3" fmla="*/ 28384 h 28384"/>
                  <a:gd name="connsiteX4" fmla="*/ 13144 w 454152"/>
                  <a:gd name="connsiteY4" fmla="*/ 28384 h 28384"/>
                  <a:gd name="connsiteX5" fmla="*/ 0 w 454152"/>
                  <a:gd name="connsiteY5" fmla="*/ 28384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4"/>
                    </a:lnTo>
                    <a:cubicBezTo>
                      <a:pt x="454152" y="28384"/>
                      <a:pt x="448267" y="28384"/>
                      <a:pt x="441008" y="28384"/>
                    </a:cubicBezTo>
                    <a:lnTo>
                      <a:pt x="13144" y="28384"/>
                    </a:lnTo>
                    <a:cubicBezTo>
                      <a:pt x="5885" y="28384"/>
                      <a:pt x="0" y="28384"/>
                      <a:pt x="0" y="28384"/>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7" name="Freeform: Shape 365">
                <a:extLst>
                  <a:ext uri="{FF2B5EF4-FFF2-40B4-BE49-F238E27FC236}">
                    <a16:creationId xmlns:a16="http://schemas.microsoft.com/office/drawing/2014/main" id="{ED35B4BE-C675-F897-6D46-FC3E696BE1E9}"/>
                  </a:ext>
                </a:extLst>
              </p:cNvPr>
              <p:cNvSpPr/>
              <p:nvPr/>
            </p:nvSpPr>
            <p:spPr>
              <a:xfrm>
                <a:off x="6531673" y="3558444"/>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8" name="Freeform: Shape 366">
                <a:extLst>
                  <a:ext uri="{FF2B5EF4-FFF2-40B4-BE49-F238E27FC236}">
                    <a16:creationId xmlns:a16="http://schemas.microsoft.com/office/drawing/2014/main" id="{611E10D8-E757-5EB6-9E51-B12CFB111958}"/>
                  </a:ext>
                </a:extLst>
              </p:cNvPr>
              <p:cNvSpPr/>
              <p:nvPr/>
            </p:nvSpPr>
            <p:spPr>
              <a:xfrm>
                <a:off x="6531673" y="3730942"/>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39" name="Freeform: Shape 367">
                <a:extLst>
                  <a:ext uri="{FF2B5EF4-FFF2-40B4-BE49-F238E27FC236}">
                    <a16:creationId xmlns:a16="http://schemas.microsoft.com/office/drawing/2014/main" id="{7C9955A1-0345-142E-48EB-0E928F28606D}"/>
                  </a:ext>
                </a:extLst>
              </p:cNvPr>
              <p:cNvSpPr/>
              <p:nvPr/>
            </p:nvSpPr>
            <p:spPr>
              <a:xfrm>
                <a:off x="6531673" y="3903440"/>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40" name="Freeform: Shape 368">
                <a:extLst>
                  <a:ext uri="{FF2B5EF4-FFF2-40B4-BE49-F238E27FC236}">
                    <a16:creationId xmlns:a16="http://schemas.microsoft.com/office/drawing/2014/main" id="{0F627916-7678-E686-5293-5E42CFCCCC2D}"/>
                  </a:ext>
                </a:extLst>
              </p:cNvPr>
              <p:cNvSpPr/>
              <p:nvPr/>
            </p:nvSpPr>
            <p:spPr>
              <a:xfrm>
                <a:off x="7129081" y="3385947"/>
                <a:ext cx="454152" cy="28384"/>
              </a:xfrm>
              <a:custGeom>
                <a:avLst/>
                <a:gdLst>
                  <a:gd name="connsiteX0" fmla="*/ 441008 w 454152"/>
                  <a:gd name="connsiteY0" fmla="*/ 0 h 28384"/>
                  <a:gd name="connsiteX1" fmla="*/ 454152 w 454152"/>
                  <a:gd name="connsiteY1" fmla="*/ 0 h 28384"/>
                  <a:gd name="connsiteX2" fmla="*/ 454152 w 454152"/>
                  <a:gd name="connsiteY2" fmla="*/ 28384 h 28384"/>
                  <a:gd name="connsiteX3" fmla="*/ 441008 w 454152"/>
                  <a:gd name="connsiteY3" fmla="*/ 28384 h 28384"/>
                  <a:gd name="connsiteX4" fmla="*/ 13144 w 454152"/>
                  <a:gd name="connsiteY4" fmla="*/ 28384 h 28384"/>
                  <a:gd name="connsiteX5" fmla="*/ 0 w 454152"/>
                  <a:gd name="connsiteY5" fmla="*/ 28384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4"/>
                    </a:lnTo>
                    <a:cubicBezTo>
                      <a:pt x="454152" y="28384"/>
                      <a:pt x="448267" y="28384"/>
                      <a:pt x="441008" y="28384"/>
                    </a:cubicBezTo>
                    <a:lnTo>
                      <a:pt x="13144" y="28384"/>
                    </a:lnTo>
                    <a:cubicBezTo>
                      <a:pt x="5885" y="28384"/>
                      <a:pt x="0" y="28384"/>
                      <a:pt x="0" y="28384"/>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41" name="Freeform: Shape 369">
                <a:extLst>
                  <a:ext uri="{FF2B5EF4-FFF2-40B4-BE49-F238E27FC236}">
                    <a16:creationId xmlns:a16="http://schemas.microsoft.com/office/drawing/2014/main" id="{D3EAFAE6-EDD5-A3CC-2E04-D3D01D87D390}"/>
                  </a:ext>
                </a:extLst>
              </p:cNvPr>
              <p:cNvSpPr/>
              <p:nvPr/>
            </p:nvSpPr>
            <p:spPr>
              <a:xfrm>
                <a:off x="7129081" y="3558444"/>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42" name="Freeform: Shape 370">
                <a:extLst>
                  <a:ext uri="{FF2B5EF4-FFF2-40B4-BE49-F238E27FC236}">
                    <a16:creationId xmlns:a16="http://schemas.microsoft.com/office/drawing/2014/main" id="{775264F6-6336-541A-DC2F-02C8FFDE992A}"/>
                  </a:ext>
                </a:extLst>
              </p:cNvPr>
              <p:cNvSpPr/>
              <p:nvPr/>
            </p:nvSpPr>
            <p:spPr>
              <a:xfrm>
                <a:off x="7129081" y="3730942"/>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sp>
            <p:nvSpPr>
              <p:cNvPr id="143" name="Freeform: Shape 371">
                <a:extLst>
                  <a:ext uri="{FF2B5EF4-FFF2-40B4-BE49-F238E27FC236}">
                    <a16:creationId xmlns:a16="http://schemas.microsoft.com/office/drawing/2014/main" id="{9533E09C-8D2A-54DD-20B4-C095BF1A5F55}"/>
                  </a:ext>
                </a:extLst>
              </p:cNvPr>
              <p:cNvSpPr/>
              <p:nvPr/>
            </p:nvSpPr>
            <p:spPr>
              <a:xfrm>
                <a:off x="7129081" y="3903440"/>
                <a:ext cx="454152" cy="28384"/>
              </a:xfrm>
              <a:custGeom>
                <a:avLst/>
                <a:gdLst>
                  <a:gd name="connsiteX0" fmla="*/ 441008 w 454152"/>
                  <a:gd name="connsiteY0" fmla="*/ 0 h 28384"/>
                  <a:gd name="connsiteX1" fmla="*/ 454152 w 454152"/>
                  <a:gd name="connsiteY1" fmla="*/ 0 h 28384"/>
                  <a:gd name="connsiteX2" fmla="*/ 454152 w 454152"/>
                  <a:gd name="connsiteY2" fmla="*/ 28385 h 28384"/>
                  <a:gd name="connsiteX3" fmla="*/ 441008 w 454152"/>
                  <a:gd name="connsiteY3" fmla="*/ 28385 h 28384"/>
                  <a:gd name="connsiteX4" fmla="*/ 13144 w 454152"/>
                  <a:gd name="connsiteY4" fmla="*/ 28385 h 28384"/>
                  <a:gd name="connsiteX5" fmla="*/ 0 w 454152"/>
                  <a:gd name="connsiteY5" fmla="*/ 28385 h 28384"/>
                  <a:gd name="connsiteX6" fmla="*/ 0 w 454152"/>
                  <a:gd name="connsiteY6" fmla="*/ 0 h 28384"/>
                  <a:gd name="connsiteX7" fmla="*/ 13144 w 454152"/>
                  <a:gd name="connsiteY7" fmla="*/ 0 h 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52" h="28384">
                    <a:moveTo>
                      <a:pt x="441008" y="0"/>
                    </a:moveTo>
                    <a:cubicBezTo>
                      <a:pt x="448267" y="0"/>
                      <a:pt x="454152" y="0"/>
                      <a:pt x="454152" y="0"/>
                    </a:cubicBezTo>
                    <a:lnTo>
                      <a:pt x="454152" y="28385"/>
                    </a:lnTo>
                    <a:cubicBezTo>
                      <a:pt x="454152" y="28385"/>
                      <a:pt x="448267" y="28385"/>
                      <a:pt x="441008" y="28385"/>
                    </a:cubicBezTo>
                    <a:lnTo>
                      <a:pt x="13144" y="28385"/>
                    </a:lnTo>
                    <a:cubicBezTo>
                      <a:pt x="5885" y="28385"/>
                      <a:pt x="0" y="28385"/>
                      <a:pt x="0" y="28385"/>
                    </a:cubicBezTo>
                    <a:lnTo>
                      <a:pt x="0" y="0"/>
                    </a:lnTo>
                    <a:cubicBezTo>
                      <a:pt x="0" y="0"/>
                      <a:pt x="5885" y="0"/>
                      <a:pt x="13144" y="0"/>
                    </a:cubicBezTo>
                    <a:close/>
                  </a:path>
                </a:pathLst>
              </a:custGeom>
              <a:solidFill>
                <a:srgbClr val="0D274D"/>
              </a:solidFill>
              <a:ln w="9525" cap="flat">
                <a:noFill/>
                <a:prstDash val="solid"/>
                <a:miter/>
              </a:ln>
            </p:spPr>
            <p:txBody>
              <a:bodyPr rtlCol="0" anchor="ctr"/>
              <a:lstStyle/>
              <a:p>
                <a:endParaRPr lang="en-IN" dirty="0"/>
              </a:p>
            </p:txBody>
          </p:sp>
        </p:grpSp>
        <p:grpSp>
          <p:nvGrpSpPr>
            <p:cNvPr id="144" name="Group 143">
              <a:extLst>
                <a:ext uri="{FF2B5EF4-FFF2-40B4-BE49-F238E27FC236}">
                  <a16:creationId xmlns:a16="http://schemas.microsoft.com/office/drawing/2014/main" id="{6FAA4A66-01BF-790E-6769-5BFC324BD75D}"/>
                </a:ext>
              </a:extLst>
            </p:cNvPr>
            <p:cNvGrpSpPr>
              <a:grpSpLocks/>
            </p:cNvGrpSpPr>
            <p:nvPr/>
          </p:nvGrpSpPr>
          <p:grpSpPr>
            <a:xfrm>
              <a:off x="10182923" y="4681837"/>
              <a:ext cx="323244" cy="323244"/>
              <a:chOff x="10938167" y="5160234"/>
              <a:chExt cx="471466" cy="471202"/>
            </a:xfrm>
          </p:grpSpPr>
          <p:sp>
            <p:nvSpPr>
              <p:cNvPr id="145" name="Freeform: Shape 373">
                <a:extLst>
                  <a:ext uri="{FF2B5EF4-FFF2-40B4-BE49-F238E27FC236}">
                    <a16:creationId xmlns:a16="http://schemas.microsoft.com/office/drawing/2014/main" id="{806AD9FE-53CB-82E7-D893-91ADBB65D019}"/>
                  </a:ext>
                </a:extLst>
              </p:cNvPr>
              <p:cNvSpPr/>
              <p:nvPr/>
            </p:nvSpPr>
            <p:spPr>
              <a:xfrm>
                <a:off x="10938167" y="5160234"/>
                <a:ext cx="471466" cy="471173"/>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146" name="Freeform: Shape 374">
                <a:extLst>
                  <a:ext uri="{FF2B5EF4-FFF2-40B4-BE49-F238E27FC236}">
                    <a16:creationId xmlns:a16="http://schemas.microsoft.com/office/drawing/2014/main" id="{8757DF41-5019-1339-0378-9EA21E0E9D24}"/>
                  </a:ext>
                </a:extLst>
              </p:cNvPr>
              <p:cNvSpPr/>
              <p:nvPr/>
            </p:nvSpPr>
            <p:spPr>
              <a:xfrm>
                <a:off x="10938167" y="5160234"/>
                <a:ext cx="471466" cy="471173"/>
              </a:xfrm>
              <a:custGeom>
                <a:avLst/>
                <a:gdLst>
                  <a:gd name="connsiteX0" fmla="*/ -2712 w 4633531"/>
                  <a:gd name="connsiteY0" fmla="*/ 2313467 h 4633531"/>
                  <a:gd name="connsiteX1" fmla="*/ 2314054 w 4633531"/>
                  <a:gd name="connsiteY1" fmla="*/ -3299 h 4633531"/>
                  <a:gd name="connsiteX2" fmla="*/ 4630819 w 4633531"/>
                  <a:gd name="connsiteY2" fmla="*/ 2313467 h 4633531"/>
                  <a:gd name="connsiteX3" fmla="*/ 2314054 w 4633531"/>
                  <a:gd name="connsiteY3" fmla="*/ 4630232 h 4633531"/>
                  <a:gd name="connsiteX4" fmla="*/ -2712 w 4633531"/>
                  <a:gd name="connsiteY4" fmla="*/ 2313467 h 46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31" h="4633531">
                    <a:moveTo>
                      <a:pt x="-2712" y="2313467"/>
                    </a:moveTo>
                    <a:cubicBezTo>
                      <a:pt x="-2712" y="1033973"/>
                      <a:pt x="1034560" y="-3299"/>
                      <a:pt x="2314054" y="-3299"/>
                    </a:cubicBezTo>
                    <a:cubicBezTo>
                      <a:pt x="3593548" y="-3299"/>
                      <a:pt x="4630819" y="1033973"/>
                      <a:pt x="4630819" y="2313467"/>
                    </a:cubicBezTo>
                    <a:cubicBezTo>
                      <a:pt x="4630819" y="3592961"/>
                      <a:pt x="3593643" y="4630232"/>
                      <a:pt x="2314054" y="4630232"/>
                    </a:cubicBezTo>
                    <a:cubicBezTo>
                      <a:pt x="1034464" y="4630232"/>
                      <a:pt x="-2712" y="3592961"/>
                      <a:pt x="-2712" y="2313467"/>
                    </a:cubicBezTo>
                    <a:close/>
                  </a:path>
                </a:pathLst>
              </a:custGeom>
              <a:solidFill>
                <a:srgbClr val="00BCEB"/>
              </a:solidFill>
              <a:ln w="9525" cap="flat">
                <a:noFill/>
                <a:prstDash val="solid"/>
                <a:miter/>
              </a:ln>
            </p:spPr>
            <p:txBody>
              <a:bodyPr rtlCol="0" anchor="ctr"/>
              <a:lstStyle/>
              <a:p>
                <a:endParaRPr lang="en-IN" dirty="0"/>
              </a:p>
            </p:txBody>
          </p:sp>
          <p:sp>
            <p:nvSpPr>
              <p:cNvPr id="147" name="Freeform: Shape 375">
                <a:extLst>
                  <a:ext uri="{FF2B5EF4-FFF2-40B4-BE49-F238E27FC236}">
                    <a16:creationId xmlns:a16="http://schemas.microsoft.com/office/drawing/2014/main" id="{2D2E8C25-CEAC-8CBC-2777-CC2C52D96548}"/>
                  </a:ext>
                </a:extLst>
              </p:cNvPr>
              <p:cNvSpPr/>
              <p:nvPr/>
            </p:nvSpPr>
            <p:spPr>
              <a:xfrm>
                <a:off x="11006649" y="5333783"/>
                <a:ext cx="401307" cy="297653"/>
              </a:xfrm>
              <a:custGeom>
                <a:avLst/>
                <a:gdLst>
                  <a:gd name="connsiteX0" fmla="*/ 3941306 w 3944017"/>
                  <a:gd name="connsiteY0" fmla="*/ 877573 h 2927125"/>
                  <a:gd name="connsiteX1" fmla="*/ 1641781 w 3944017"/>
                  <a:gd name="connsiteY1" fmla="*/ 2923734 h 2927125"/>
                  <a:gd name="connsiteX2" fmla="*/ 1462520 w 3944017"/>
                  <a:gd name="connsiteY2" fmla="*/ 2915065 h 2927125"/>
                  <a:gd name="connsiteX3" fmla="*/ -2712 w 3944017"/>
                  <a:gd name="connsiteY3" fmla="*/ 1634334 h 2927125"/>
                  <a:gd name="connsiteX4" fmla="*/ 2967374 w 3944017"/>
                  <a:gd name="connsiteY4" fmla="*/ -3299 h 2927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017" h="2927125">
                    <a:moveTo>
                      <a:pt x="3941306" y="877573"/>
                    </a:moveTo>
                    <a:cubicBezTo>
                      <a:pt x="3808623" y="2029051"/>
                      <a:pt x="2829548" y="2923734"/>
                      <a:pt x="1641781" y="2923734"/>
                    </a:cubicBezTo>
                    <a:cubicBezTo>
                      <a:pt x="1581868" y="2924401"/>
                      <a:pt x="1522051" y="2921448"/>
                      <a:pt x="1462520" y="2915065"/>
                    </a:cubicBezTo>
                    <a:lnTo>
                      <a:pt x="-2712" y="1634334"/>
                    </a:lnTo>
                    <a:lnTo>
                      <a:pt x="2967374" y="-3299"/>
                    </a:lnTo>
                    <a:close/>
                  </a:path>
                </a:pathLst>
              </a:custGeom>
              <a:solidFill>
                <a:schemeClr val="accent3">
                  <a:lumMod val="90000"/>
                  <a:lumOff val="10000"/>
                  <a:alpha val="24000"/>
                </a:schemeClr>
              </a:solidFill>
              <a:ln w="9525" cap="flat">
                <a:noFill/>
                <a:prstDash val="solid"/>
                <a:miter/>
              </a:ln>
            </p:spPr>
            <p:txBody>
              <a:bodyPr rtlCol="0" anchor="ctr"/>
              <a:lstStyle/>
              <a:p>
                <a:endParaRPr lang="en-IN" dirty="0"/>
              </a:p>
            </p:txBody>
          </p:sp>
          <p:sp>
            <p:nvSpPr>
              <p:cNvPr id="148" name="Freeform: Shape 376">
                <a:extLst>
                  <a:ext uri="{FF2B5EF4-FFF2-40B4-BE49-F238E27FC236}">
                    <a16:creationId xmlns:a16="http://schemas.microsoft.com/office/drawing/2014/main" id="{8EE44AB2-AB5D-16FE-641D-780DDB19AA8B}"/>
                  </a:ext>
                </a:extLst>
              </p:cNvPr>
              <p:cNvSpPr/>
              <p:nvPr/>
            </p:nvSpPr>
            <p:spPr>
              <a:xfrm>
                <a:off x="10969723" y="5290769"/>
                <a:ext cx="406221" cy="210346"/>
              </a:xfrm>
              <a:custGeom>
                <a:avLst/>
                <a:gdLst>
                  <a:gd name="connsiteX0" fmla="*/ 3989598 w 3992310"/>
                  <a:gd name="connsiteY0" fmla="*/ 1627096 h 2068547"/>
                  <a:gd name="connsiteX1" fmla="*/ 3553448 w 3992310"/>
                  <a:gd name="connsiteY1" fmla="*/ 2065246 h 2068547"/>
                  <a:gd name="connsiteX2" fmla="*/ 435154 w 3992310"/>
                  <a:gd name="connsiteY2" fmla="*/ 2065246 h 2068547"/>
                  <a:gd name="connsiteX3" fmla="*/ -2710 w 3992310"/>
                  <a:gd name="connsiteY3" fmla="*/ 1630240 h 2068547"/>
                  <a:gd name="connsiteX4" fmla="*/ 126543 w 3992310"/>
                  <a:gd name="connsiteY4" fmla="*/ 1318771 h 2068547"/>
                  <a:gd name="connsiteX5" fmla="*/ 435154 w 3992310"/>
                  <a:gd name="connsiteY5" fmla="*/ 1191232 h 2068547"/>
                  <a:gd name="connsiteX6" fmla="*/ 952267 w 3992310"/>
                  <a:gd name="connsiteY6" fmla="*/ 1191232 h 2068547"/>
                  <a:gd name="connsiteX7" fmla="*/ 910832 w 3992310"/>
                  <a:gd name="connsiteY7" fmla="*/ 1008543 h 2068547"/>
                  <a:gd name="connsiteX8" fmla="*/ 1348982 w 3992310"/>
                  <a:gd name="connsiteY8" fmla="*/ 572393 h 2068547"/>
                  <a:gd name="connsiteX9" fmla="*/ 2047165 w 3992310"/>
                  <a:gd name="connsiteY9" fmla="*/ 572393 h 2068547"/>
                  <a:gd name="connsiteX10" fmla="*/ 2024781 w 3992310"/>
                  <a:gd name="connsiteY10" fmla="*/ 432757 h 2068547"/>
                  <a:gd name="connsiteX11" fmla="*/ 2459694 w 3992310"/>
                  <a:gd name="connsiteY11" fmla="*/ -3297 h 2068547"/>
                  <a:gd name="connsiteX12" fmla="*/ 2460835 w 3992310"/>
                  <a:gd name="connsiteY12" fmla="*/ -3297 h 2068547"/>
                  <a:gd name="connsiteX13" fmla="*/ 2893556 w 3992310"/>
                  <a:gd name="connsiteY13" fmla="*/ -3297 h 2068547"/>
                  <a:gd name="connsiteX14" fmla="*/ 3331706 w 3992310"/>
                  <a:gd name="connsiteY14" fmla="*/ 432376 h 2068547"/>
                  <a:gd name="connsiteX15" fmla="*/ 3331706 w 3992310"/>
                  <a:gd name="connsiteY15" fmla="*/ 432757 h 2068547"/>
                  <a:gd name="connsiteX16" fmla="*/ 3307609 w 3992310"/>
                  <a:gd name="connsiteY16" fmla="*/ 574107 h 2068547"/>
                  <a:gd name="connsiteX17" fmla="*/ 3706038 w 3992310"/>
                  <a:gd name="connsiteY17" fmla="*/ 1045308 h 2068547"/>
                  <a:gd name="connsiteX18" fmla="*/ 3660985 w 3992310"/>
                  <a:gd name="connsiteY18" fmla="*/ 1205043 h 2068547"/>
                  <a:gd name="connsiteX19" fmla="*/ 3989598 w 3992310"/>
                  <a:gd name="connsiteY19" fmla="*/ 1627096 h 20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92310" h="2068547">
                    <a:moveTo>
                      <a:pt x="3989598" y="1627096"/>
                    </a:moveTo>
                    <a:cubicBezTo>
                      <a:pt x="3989312" y="1868175"/>
                      <a:pt x="3794526" y="2063818"/>
                      <a:pt x="3553448" y="2065246"/>
                    </a:cubicBezTo>
                    <a:lnTo>
                      <a:pt x="435154" y="2065246"/>
                    </a:lnTo>
                    <a:cubicBezTo>
                      <a:pt x="194076" y="2066009"/>
                      <a:pt x="-1949" y="1871316"/>
                      <a:pt x="-2710" y="1630240"/>
                    </a:cubicBezTo>
                    <a:cubicBezTo>
                      <a:pt x="-3091" y="1513273"/>
                      <a:pt x="43485" y="1401068"/>
                      <a:pt x="126543" y="1318771"/>
                    </a:cubicBezTo>
                    <a:cubicBezTo>
                      <a:pt x="208268" y="1236762"/>
                      <a:pt x="319424" y="1190851"/>
                      <a:pt x="435154" y="1191232"/>
                    </a:cubicBezTo>
                    <a:lnTo>
                      <a:pt x="952267" y="1191232"/>
                    </a:lnTo>
                    <a:cubicBezTo>
                      <a:pt x="925215" y="1134082"/>
                      <a:pt x="911023" y="1071788"/>
                      <a:pt x="910832" y="1008543"/>
                    </a:cubicBezTo>
                    <a:cubicBezTo>
                      <a:pt x="911976" y="767370"/>
                      <a:pt x="1107809" y="572393"/>
                      <a:pt x="1348982" y="572393"/>
                    </a:cubicBezTo>
                    <a:lnTo>
                      <a:pt x="2047165" y="572393"/>
                    </a:lnTo>
                    <a:cubicBezTo>
                      <a:pt x="2032496" y="527340"/>
                      <a:pt x="2024876" y="480192"/>
                      <a:pt x="2024781" y="432757"/>
                    </a:cubicBezTo>
                    <a:cubicBezTo>
                      <a:pt x="2024495" y="192251"/>
                      <a:pt x="2219187" y="-3011"/>
                      <a:pt x="2459694" y="-3297"/>
                    </a:cubicBezTo>
                    <a:cubicBezTo>
                      <a:pt x="2460075" y="-3297"/>
                      <a:pt x="2460454" y="-3297"/>
                      <a:pt x="2460835" y="-3297"/>
                    </a:cubicBezTo>
                    <a:lnTo>
                      <a:pt x="2893556" y="-3297"/>
                    </a:lnTo>
                    <a:cubicBezTo>
                      <a:pt x="3134824" y="-3965"/>
                      <a:pt x="3331040" y="191107"/>
                      <a:pt x="3331706" y="432376"/>
                    </a:cubicBezTo>
                    <a:cubicBezTo>
                      <a:pt x="3331706" y="432471"/>
                      <a:pt x="3331706" y="432662"/>
                      <a:pt x="3331706" y="432757"/>
                    </a:cubicBezTo>
                    <a:cubicBezTo>
                      <a:pt x="3331896" y="480952"/>
                      <a:pt x="3323706" y="528768"/>
                      <a:pt x="3307609" y="574107"/>
                    </a:cubicBezTo>
                    <a:cubicBezTo>
                      <a:pt x="3547734" y="594206"/>
                      <a:pt x="3726137" y="805184"/>
                      <a:pt x="3706038" y="1045308"/>
                    </a:cubicBezTo>
                    <a:cubicBezTo>
                      <a:pt x="3701371" y="1100935"/>
                      <a:pt x="3686037" y="1155132"/>
                      <a:pt x="3660985" y="1205043"/>
                    </a:cubicBezTo>
                    <a:cubicBezTo>
                      <a:pt x="3854343" y="1253717"/>
                      <a:pt x="3989884" y="1427643"/>
                      <a:pt x="3989598" y="1627096"/>
                    </a:cubicBezTo>
                    <a:close/>
                  </a:path>
                </a:pathLst>
              </a:custGeom>
              <a:solidFill>
                <a:srgbClr val="FFFFFF"/>
              </a:solidFill>
              <a:ln w="9525" cap="flat">
                <a:noFill/>
                <a:prstDash val="solid"/>
                <a:miter/>
              </a:ln>
            </p:spPr>
            <p:txBody>
              <a:bodyPr rtlCol="0" anchor="ctr"/>
              <a:lstStyle/>
              <a:p>
                <a:endParaRPr lang="en-IN" dirty="0"/>
              </a:p>
            </p:txBody>
          </p:sp>
        </p:grpSp>
        <p:grpSp>
          <p:nvGrpSpPr>
            <p:cNvPr id="149" name="Group 148">
              <a:extLst>
                <a:ext uri="{FF2B5EF4-FFF2-40B4-BE49-F238E27FC236}">
                  <a16:creationId xmlns:a16="http://schemas.microsoft.com/office/drawing/2014/main" id="{AB45FC24-7666-9937-0746-A8244BA02776}"/>
                </a:ext>
              </a:extLst>
            </p:cNvPr>
            <p:cNvGrpSpPr>
              <a:grpSpLocks/>
            </p:cNvGrpSpPr>
            <p:nvPr/>
          </p:nvGrpSpPr>
          <p:grpSpPr>
            <a:xfrm>
              <a:off x="9686395" y="5089029"/>
              <a:ext cx="329184" cy="329184"/>
              <a:chOff x="5967411" y="3300412"/>
              <a:chExt cx="256033" cy="256030"/>
            </a:xfrm>
          </p:grpSpPr>
          <p:sp>
            <p:nvSpPr>
              <p:cNvPr id="150" name="Freeform: Shape 226">
                <a:extLst>
                  <a:ext uri="{FF2B5EF4-FFF2-40B4-BE49-F238E27FC236}">
                    <a16:creationId xmlns:a16="http://schemas.microsoft.com/office/drawing/2014/main" id="{70633605-396F-EC2E-66AE-608C1E097988}"/>
                  </a:ext>
                </a:extLst>
              </p:cNvPr>
              <p:cNvSpPr/>
              <p:nvPr/>
            </p:nvSpPr>
            <p:spPr>
              <a:xfrm>
                <a:off x="5967411" y="3300412"/>
                <a:ext cx="256033" cy="256030"/>
              </a:xfrm>
              <a:custGeom>
                <a:avLst/>
                <a:gdLst>
                  <a:gd name="connsiteX0" fmla="*/ -3391 w 256033"/>
                  <a:gd name="connsiteY0" fmla="*/ 124164 h 256030"/>
                  <a:gd name="connsiteX1" fmla="*/ 124624 w 256033"/>
                  <a:gd name="connsiteY1" fmla="*/ -3852 h 256030"/>
                  <a:gd name="connsiteX2" fmla="*/ 252642 w 256033"/>
                  <a:gd name="connsiteY2" fmla="*/ 124164 h 256030"/>
                  <a:gd name="connsiteX3" fmla="*/ 124624 w 256033"/>
                  <a:gd name="connsiteY3" fmla="*/ 252179 h 256030"/>
                  <a:gd name="connsiteX4" fmla="*/ -3391 w 256033"/>
                  <a:gd name="connsiteY4" fmla="*/ 124164 h 25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3" h="256030">
                    <a:moveTo>
                      <a:pt x="-3391" y="124164"/>
                    </a:moveTo>
                    <a:cubicBezTo>
                      <a:pt x="-3391" y="53489"/>
                      <a:pt x="53949" y="-3852"/>
                      <a:pt x="124624" y="-3852"/>
                    </a:cubicBezTo>
                    <a:cubicBezTo>
                      <a:pt x="195301" y="-3852"/>
                      <a:pt x="252642" y="53489"/>
                      <a:pt x="252642" y="124164"/>
                    </a:cubicBezTo>
                    <a:cubicBezTo>
                      <a:pt x="252642" y="194841"/>
                      <a:pt x="195301" y="252179"/>
                      <a:pt x="124624" y="252179"/>
                    </a:cubicBezTo>
                    <a:cubicBezTo>
                      <a:pt x="53949" y="252179"/>
                      <a:pt x="-3391" y="194841"/>
                      <a:pt x="-3391" y="124164"/>
                    </a:cubicBezTo>
                    <a:close/>
                  </a:path>
                </a:pathLst>
              </a:custGeom>
              <a:solidFill>
                <a:srgbClr val="00BCEB"/>
              </a:solidFill>
              <a:ln w="9525" cap="flat">
                <a:noFill/>
                <a:prstDash val="solid"/>
                <a:miter/>
              </a:ln>
            </p:spPr>
            <p:txBody>
              <a:bodyPr rtlCol="0" anchor="ctr"/>
              <a:lstStyle/>
              <a:p>
                <a:endParaRPr lang="en-IN" dirty="0"/>
              </a:p>
            </p:txBody>
          </p:sp>
          <p:sp>
            <p:nvSpPr>
              <p:cNvPr id="151" name="Freeform: Shape 227">
                <a:extLst>
                  <a:ext uri="{FF2B5EF4-FFF2-40B4-BE49-F238E27FC236}">
                    <a16:creationId xmlns:a16="http://schemas.microsoft.com/office/drawing/2014/main" id="{FEA024FE-24A8-F940-634B-14363C6C5DD6}"/>
                  </a:ext>
                </a:extLst>
              </p:cNvPr>
              <p:cNvSpPr/>
              <p:nvPr/>
            </p:nvSpPr>
            <p:spPr>
              <a:xfrm>
                <a:off x="6032086" y="3371944"/>
                <a:ext cx="119253" cy="119253"/>
              </a:xfrm>
              <a:custGeom>
                <a:avLst/>
                <a:gdLst>
                  <a:gd name="connsiteX0" fmla="*/ 119253 w 119253"/>
                  <a:gd name="connsiteY0" fmla="*/ 59627 h 119253"/>
                  <a:gd name="connsiteX1" fmla="*/ 59626 w 119253"/>
                  <a:gd name="connsiteY1" fmla="*/ 119253 h 119253"/>
                  <a:gd name="connsiteX2" fmla="*/ 0 w 119253"/>
                  <a:gd name="connsiteY2" fmla="*/ 59627 h 119253"/>
                  <a:gd name="connsiteX3" fmla="*/ 59626 w 119253"/>
                  <a:gd name="connsiteY3" fmla="*/ 0 h 119253"/>
                  <a:gd name="connsiteX4" fmla="*/ 119253 w 119253"/>
                  <a:gd name="connsiteY4" fmla="*/ 59627 h 11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53" h="119253">
                    <a:moveTo>
                      <a:pt x="119253" y="59627"/>
                    </a:moveTo>
                    <a:cubicBezTo>
                      <a:pt x="119253" y="92557"/>
                      <a:pt x="92557" y="119253"/>
                      <a:pt x="59626" y="119253"/>
                    </a:cubicBezTo>
                    <a:cubicBezTo>
                      <a:pt x="26696" y="119253"/>
                      <a:pt x="0" y="92557"/>
                      <a:pt x="0" y="59627"/>
                    </a:cubicBezTo>
                    <a:cubicBezTo>
                      <a:pt x="0" y="26696"/>
                      <a:pt x="26696" y="0"/>
                      <a:pt x="59626" y="0"/>
                    </a:cubicBezTo>
                    <a:cubicBezTo>
                      <a:pt x="92557" y="0"/>
                      <a:pt x="119253" y="26696"/>
                      <a:pt x="119253" y="59627"/>
                    </a:cubicBezTo>
                    <a:close/>
                  </a:path>
                </a:pathLst>
              </a:custGeom>
              <a:noFill/>
              <a:ln w="4763" cap="flat">
                <a:solidFill>
                  <a:srgbClr val="5ADDFE"/>
                </a:solidFill>
                <a:prstDash val="solid"/>
                <a:miter/>
              </a:ln>
            </p:spPr>
            <p:txBody>
              <a:bodyPr rtlCol="0" anchor="ctr"/>
              <a:lstStyle/>
              <a:p>
                <a:endParaRPr lang="en-IN" dirty="0"/>
              </a:p>
            </p:txBody>
          </p:sp>
          <p:sp>
            <p:nvSpPr>
              <p:cNvPr id="152" name="Freeform: Shape 228">
                <a:extLst>
                  <a:ext uri="{FF2B5EF4-FFF2-40B4-BE49-F238E27FC236}">
                    <a16:creationId xmlns:a16="http://schemas.microsoft.com/office/drawing/2014/main" id="{6DBA1A80-DD80-9E2E-BBAA-082AC62DF2F8}"/>
                  </a:ext>
                </a:extLst>
              </p:cNvPr>
              <p:cNvSpPr/>
              <p:nvPr/>
            </p:nvSpPr>
            <p:spPr>
              <a:xfrm>
                <a:off x="6073996" y="3481387"/>
                <a:ext cx="42767" cy="55721"/>
              </a:xfrm>
              <a:custGeom>
                <a:avLst/>
                <a:gdLst>
                  <a:gd name="connsiteX0" fmla="*/ 35909 w 42767"/>
                  <a:gd name="connsiteY0" fmla="*/ 0 h 55721"/>
                  <a:gd name="connsiteX1" fmla="*/ 42767 w 42767"/>
                  <a:gd name="connsiteY1" fmla="*/ 0 h 55721"/>
                  <a:gd name="connsiteX2" fmla="*/ 42767 w 42767"/>
                  <a:gd name="connsiteY2" fmla="*/ 55721 h 55721"/>
                  <a:gd name="connsiteX3" fmla="*/ 35909 w 42767"/>
                  <a:gd name="connsiteY3" fmla="*/ 55721 h 55721"/>
                  <a:gd name="connsiteX4" fmla="*/ 6858 w 42767"/>
                  <a:gd name="connsiteY4" fmla="*/ 55721 h 55721"/>
                  <a:gd name="connsiteX5" fmla="*/ 0 w 42767"/>
                  <a:gd name="connsiteY5" fmla="*/ 55721 h 55721"/>
                  <a:gd name="connsiteX6" fmla="*/ 0 w 42767"/>
                  <a:gd name="connsiteY6" fmla="*/ 0 h 55721"/>
                  <a:gd name="connsiteX7" fmla="*/ 6858 w 42767"/>
                  <a:gd name="connsiteY7"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67" h="55721">
                    <a:moveTo>
                      <a:pt x="35909" y="0"/>
                    </a:moveTo>
                    <a:cubicBezTo>
                      <a:pt x="39697" y="0"/>
                      <a:pt x="42767" y="0"/>
                      <a:pt x="42767" y="0"/>
                    </a:cubicBezTo>
                    <a:lnTo>
                      <a:pt x="42767" y="55721"/>
                    </a:lnTo>
                    <a:cubicBezTo>
                      <a:pt x="42767" y="55721"/>
                      <a:pt x="39697" y="55721"/>
                      <a:pt x="35909" y="55721"/>
                    </a:cubicBezTo>
                    <a:lnTo>
                      <a:pt x="6858" y="55721"/>
                    </a:lnTo>
                    <a:cubicBezTo>
                      <a:pt x="3070" y="55721"/>
                      <a:pt x="0" y="55721"/>
                      <a:pt x="0" y="55721"/>
                    </a:cubicBezTo>
                    <a:lnTo>
                      <a:pt x="0" y="0"/>
                    </a:lnTo>
                    <a:cubicBezTo>
                      <a:pt x="0" y="0"/>
                      <a:pt x="3070" y="0"/>
                      <a:pt x="6858" y="0"/>
                    </a:cubicBezTo>
                    <a:close/>
                  </a:path>
                </a:pathLst>
              </a:custGeom>
              <a:solidFill>
                <a:srgbClr val="0D274D"/>
              </a:solidFill>
              <a:ln w="9525" cap="flat">
                <a:noFill/>
                <a:prstDash val="solid"/>
                <a:miter/>
              </a:ln>
            </p:spPr>
            <p:txBody>
              <a:bodyPr rtlCol="0" anchor="ctr"/>
              <a:lstStyle/>
              <a:p>
                <a:endParaRPr lang="en-IN" dirty="0"/>
              </a:p>
            </p:txBody>
          </p:sp>
          <p:sp>
            <p:nvSpPr>
              <p:cNvPr id="153" name="Freeform: Shape 229">
                <a:extLst>
                  <a:ext uri="{FF2B5EF4-FFF2-40B4-BE49-F238E27FC236}">
                    <a16:creationId xmlns:a16="http://schemas.microsoft.com/office/drawing/2014/main" id="{034F8662-5303-6C05-036D-9628C1B83D08}"/>
                  </a:ext>
                </a:extLst>
              </p:cNvPr>
              <p:cNvSpPr/>
              <p:nvPr/>
            </p:nvSpPr>
            <p:spPr>
              <a:xfrm>
                <a:off x="6080569" y="3440334"/>
                <a:ext cx="29718" cy="29717"/>
              </a:xfrm>
              <a:custGeom>
                <a:avLst/>
                <a:gdLst>
                  <a:gd name="connsiteX0" fmla="*/ 29718 w 29718"/>
                  <a:gd name="connsiteY0" fmla="*/ 14859 h 29717"/>
                  <a:gd name="connsiteX1" fmla="*/ 14859 w 29718"/>
                  <a:gd name="connsiteY1" fmla="*/ 29718 h 29717"/>
                  <a:gd name="connsiteX2" fmla="*/ 0 w 29718"/>
                  <a:gd name="connsiteY2" fmla="*/ 14859 h 29717"/>
                  <a:gd name="connsiteX3" fmla="*/ 14859 w 29718"/>
                  <a:gd name="connsiteY3" fmla="*/ 0 h 29717"/>
                  <a:gd name="connsiteX4" fmla="*/ 29718 w 29718"/>
                  <a:gd name="connsiteY4" fmla="*/ 14859 h 2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 h="29717">
                    <a:moveTo>
                      <a:pt x="29718" y="14859"/>
                    </a:moveTo>
                    <a:cubicBezTo>
                      <a:pt x="29718" y="23065"/>
                      <a:pt x="23065" y="29718"/>
                      <a:pt x="14859" y="29718"/>
                    </a:cubicBezTo>
                    <a:cubicBezTo>
                      <a:pt x="6653" y="29718"/>
                      <a:pt x="0" y="23065"/>
                      <a:pt x="0" y="14859"/>
                    </a:cubicBezTo>
                    <a:cubicBezTo>
                      <a:pt x="0" y="6653"/>
                      <a:pt x="6653" y="0"/>
                      <a:pt x="14859" y="0"/>
                    </a:cubicBezTo>
                    <a:cubicBezTo>
                      <a:pt x="23065" y="0"/>
                      <a:pt x="29718" y="6653"/>
                      <a:pt x="29718" y="14859"/>
                    </a:cubicBezTo>
                    <a:close/>
                  </a:path>
                </a:pathLst>
              </a:custGeom>
              <a:solidFill>
                <a:srgbClr val="0D274D"/>
              </a:solidFill>
              <a:ln w="9525" cap="flat">
                <a:noFill/>
                <a:prstDash val="solid"/>
                <a:miter/>
              </a:ln>
            </p:spPr>
            <p:txBody>
              <a:bodyPr rtlCol="0" anchor="ctr"/>
              <a:lstStyle/>
              <a:p>
                <a:endParaRPr lang="en-IN" dirty="0"/>
              </a:p>
            </p:txBody>
          </p:sp>
          <p:sp>
            <p:nvSpPr>
              <p:cNvPr id="154" name="Freeform: Shape 230">
                <a:extLst>
                  <a:ext uri="{FF2B5EF4-FFF2-40B4-BE49-F238E27FC236}">
                    <a16:creationId xmlns:a16="http://schemas.microsoft.com/office/drawing/2014/main" id="{04E8E6C2-6724-FB0F-E177-6BCB86FB69E9}"/>
                  </a:ext>
                </a:extLst>
              </p:cNvPr>
              <p:cNvSpPr/>
              <p:nvPr/>
            </p:nvSpPr>
            <p:spPr>
              <a:xfrm>
                <a:off x="6073996" y="3360705"/>
                <a:ext cx="42767" cy="55721"/>
              </a:xfrm>
              <a:custGeom>
                <a:avLst/>
                <a:gdLst>
                  <a:gd name="connsiteX0" fmla="*/ 35909 w 42767"/>
                  <a:gd name="connsiteY0" fmla="*/ 0 h 55721"/>
                  <a:gd name="connsiteX1" fmla="*/ 42767 w 42767"/>
                  <a:gd name="connsiteY1" fmla="*/ 0 h 55721"/>
                  <a:gd name="connsiteX2" fmla="*/ 42767 w 42767"/>
                  <a:gd name="connsiteY2" fmla="*/ 55721 h 55721"/>
                  <a:gd name="connsiteX3" fmla="*/ 35909 w 42767"/>
                  <a:gd name="connsiteY3" fmla="*/ 55721 h 55721"/>
                  <a:gd name="connsiteX4" fmla="*/ 6858 w 42767"/>
                  <a:gd name="connsiteY4" fmla="*/ 55721 h 55721"/>
                  <a:gd name="connsiteX5" fmla="*/ 0 w 42767"/>
                  <a:gd name="connsiteY5" fmla="*/ 55721 h 55721"/>
                  <a:gd name="connsiteX6" fmla="*/ 0 w 42767"/>
                  <a:gd name="connsiteY6" fmla="*/ 0 h 55721"/>
                  <a:gd name="connsiteX7" fmla="*/ 6858 w 42767"/>
                  <a:gd name="connsiteY7"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67" h="55721">
                    <a:moveTo>
                      <a:pt x="35909" y="0"/>
                    </a:moveTo>
                    <a:cubicBezTo>
                      <a:pt x="39697" y="0"/>
                      <a:pt x="42767" y="0"/>
                      <a:pt x="42767" y="0"/>
                    </a:cubicBezTo>
                    <a:lnTo>
                      <a:pt x="42767" y="55721"/>
                    </a:lnTo>
                    <a:cubicBezTo>
                      <a:pt x="42767" y="55721"/>
                      <a:pt x="39697" y="55721"/>
                      <a:pt x="35909" y="55721"/>
                    </a:cubicBezTo>
                    <a:lnTo>
                      <a:pt x="6858" y="55721"/>
                    </a:lnTo>
                    <a:cubicBezTo>
                      <a:pt x="3070" y="55721"/>
                      <a:pt x="0" y="55721"/>
                      <a:pt x="0" y="55721"/>
                    </a:cubicBezTo>
                    <a:lnTo>
                      <a:pt x="0" y="0"/>
                    </a:lnTo>
                    <a:cubicBezTo>
                      <a:pt x="0" y="0"/>
                      <a:pt x="3070" y="0"/>
                      <a:pt x="6858" y="0"/>
                    </a:cubicBezTo>
                    <a:close/>
                  </a:path>
                </a:pathLst>
              </a:custGeom>
              <a:solidFill>
                <a:srgbClr val="0D274D"/>
              </a:solidFill>
              <a:ln w="9525" cap="flat">
                <a:noFill/>
                <a:prstDash val="solid"/>
                <a:miter/>
              </a:ln>
            </p:spPr>
            <p:txBody>
              <a:bodyPr rtlCol="0" anchor="ctr"/>
              <a:lstStyle/>
              <a:p>
                <a:endParaRPr lang="en-IN" dirty="0"/>
              </a:p>
            </p:txBody>
          </p:sp>
          <p:sp>
            <p:nvSpPr>
              <p:cNvPr id="155" name="Freeform: Shape 231">
                <a:extLst>
                  <a:ext uri="{FF2B5EF4-FFF2-40B4-BE49-F238E27FC236}">
                    <a16:creationId xmlns:a16="http://schemas.microsoft.com/office/drawing/2014/main" id="{02B6628D-23CA-DBA1-84EB-A9E5366B61D9}"/>
                  </a:ext>
                </a:extLst>
              </p:cNvPr>
              <p:cNvSpPr/>
              <p:nvPr/>
            </p:nvSpPr>
            <p:spPr>
              <a:xfrm>
                <a:off x="6080569" y="3319747"/>
                <a:ext cx="29718" cy="29718"/>
              </a:xfrm>
              <a:custGeom>
                <a:avLst/>
                <a:gdLst>
                  <a:gd name="connsiteX0" fmla="*/ 29718 w 29718"/>
                  <a:gd name="connsiteY0" fmla="*/ 14859 h 29718"/>
                  <a:gd name="connsiteX1" fmla="*/ 14859 w 29718"/>
                  <a:gd name="connsiteY1" fmla="*/ 29718 h 29718"/>
                  <a:gd name="connsiteX2" fmla="*/ 0 w 29718"/>
                  <a:gd name="connsiteY2" fmla="*/ 14859 h 29718"/>
                  <a:gd name="connsiteX3" fmla="*/ 14859 w 29718"/>
                  <a:gd name="connsiteY3" fmla="*/ 0 h 29718"/>
                  <a:gd name="connsiteX4" fmla="*/ 29718 w 29718"/>
                  <a:gd name="connsiteY4" fmla="*/ 14859 h 2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 h="29718">
                    <a:moveTo>
                      <a:pt x="29718" y="14859"/>
                    </a:moveTo>
                    <a:cubicBezTo>
                      <a:pt x="29718" y="23065"/>
                      <a:pt x="23065" y="29718"/>
                      <a:pt x="14859" y="29718"/>
                    </a:cubicBezTo>
                    <a:cubicBezTo>
                      <a:pt x="6653" y="29718"/>
                      <a:pt x="0" y="23065"/>
                      <a:pt x="0" y="14859"/>
                    </a:cubicBezTo>
                    <a:cubicBezTo>
                      <a:pt x="0" y="6653"/>
                      <a:pt x="6653" y="0"/>
                      <a:pt x="14859" y="0"/>
                    </a:cubicBezTo>
                    <a:cubicBezTo>
                      <a:pt x="23065" y="0"/>
                      <a:pt x="29718" y="6653"/>
                      <a:pt x="29718" y="14859"/>
                    </a:cubicBezTo>
                    <a:close/>
                  </a:path>
                </a:pathLst>
              </a:custGeom>
              <a:solidFill>
                <a:srgbClr val="0D274D"/>
              </a:solidFill>
              <a:ln w="9525" cap="flat">
                <a:noFill/>
                <a:prstDash val="solid"/>
                <a:miter/>
              </a:ln>
            </p:spPr>
            <p:txBody>
              <a:bodyPr rtlCol="0" anchor="ctr"/>
              <a:lstStyle/>
              <a:p>
                <a:endParaRPr lang="en-IN" dirty="0"/>
              </a:p>
            </p:txBody>
          </p:sp>
          <p:sp>
            <p:nvSpPr>
              <p:cNvPr id="156" name="Freeform: Shape 232">
                <a:extLst>
                  <a:ext uri="{FF2B5EF4-FFF2-40B4-BE49-F238E27FC236}">
                    <a16:creationId xmlns:a16="http://schemas.microsoft.com/office/drawing/2014/main" id="{DBE6B959-C9C8-5D5F-3515-63377DD7FBAF}"/>
                  </a:ext>
                </a:extLst>
              </p:cNvPr>
              <p:cNvSpPr/>
              <p:nvPr/>
            </p:nvSpPr>
            <p:spPr>
              <a:xfrm>
                <a:off x="6002273" y="3411473"/>
                <a:ext cx="42767" cy="55721"/>
              </a:xfrm>
              <a:custGeom>
                <a:avLst/>
                <a:gdLst>
                  <a:gd name="connsiteX0" fmla="*/ 35909 w 42767"/>
                  <a:gd name="connsiteY0" fmla="*/ 0 h 55721"/>
                  <a:gd name="connsiteX1" fmla="*/ 42767 w 42767"/>
                  <a:gd name="connsiteY1" fmla="*/ 0 h 55721"/>
                  <a:gd name="connsiteX2" fmla="*/ 42767 w 42767"/>
                  <a:gd name="connsiteY2" fmla="*/ 55721 h 55721"/>
                  <a:gd name="connsiteX3" fmla="*/ 35909 w 42767"/>
                  <a:gd name="connsiteY3" fmla="*/ 55721 h 55721"/>
                  <a:gd name="connsiteX4" fmla="*/ 6858 w 42767"/>
                  <a:gd name="connsiteY4" fmla="*/ 55721 h 55721"/>
                  <a:gd name="connsiteX5" fmla="*/ 0 w 42767"/>
                  <a:gd name="connsiteY5" fmla="*/ 55721 h 55721"/>
                  <a:gd name="connsiteX6" fmla="*/ 0 w 42767"/>
                  <a:gd name="connsiteY6" fmla="*/ 0 h 55721"/>
                  <a:gd name="connsiteX7" fmla="*/ 6858 w 42767"/>
                  <a:gd name="connsiteY7"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67" h="55721">
                    <a:moveTo>
                      <a:pt x="35909" y="0"/>
                    </a:moveTo>
                    <a:cubicBezTo>
                      <a:pt x="39697" y="0"/>
                      <a:pt x="42767" y="0"/>
                      <a:pt x="42767" y="0"/>
                    </a:cubicBezTo>
                    <a:lnTo>
                      <a:pt x="42767" y="55721"/>
                    </a:lnTo>
                    <a:cubicBezTo>
                      <a:pt x="42767" y="55721"/>
                      <a:pt x="39697" y="55721"/>
                      <a:pt x="35909" y="55721"/>
                    </a:cubicBezTo>
                    <a:lnTo>
                      <a:pt x="6858" y="55721"/>
                    </a:lnTo>
                    <a:cubicBezTo>
                      <a:pt x="3070" y="55721"/>
                      <a:pt x="0" y="55721"/>
                      <a:pt x="0" y="55721"/>
                    </a:cubicBezTo>
                    <a:lnTo>
                      <a:pt x="0" y="0"/>
                    </a:lnTo>
                    <a:cubicBezTo>
                      <a:pt x="0" y="0"/>
                      <a:pt x="3070" y="0"/>
                      <a:pt x="6858" y="0"/>
                    </a:cubicBezTo>
                    <a:close/>
                  </a:path>
                </a:pathLst>
              </a:custGeom>
              <a:solidFill>
                <a:srgbClr val="0D274D"/>
              </a:solidFill>
              <a:ln w="9525" cap="flat">
                <a:noFill/>
                <a:prstDash val="solid"/>
                <a:miter/>
              </a:ln>
            </p:spPr>
            <p:txBody>
              <a:bodyPr rtlCol="0" anchor="ctr"/>
              <a:lstStyle/>
              <a:p>
                <a:endParaRPr lang="en-IN" dirty="0"/>
              </a:p>
            </p:txBody>
          </p:sp>
          <p:sp>
            <p:nvSpPr>
              <p:cNvPr id="157" name="Freeform: Shape 233">
                <a:extLst>
                  <a:ext uri="{FF2B5EF4-FFF2-40B4-BE49-F238E27FC236}">
                    <a16:creationId xmlns:a16="http://schemas.microsoft.com/office/drawing/2014/main" id="{204937AA-A1F3-183C-5914-85E92425710A}"/>
                  </a:ext>
                </a:extLst>
              </p:cNvPr>
              <p:cNvSpPr/>
              <p:nvPr/>
            </p:nvSpPr>
            <p:spPr>
              <a:xfrm>
                <a:off x="6008750" y="3370516"/>
                <a:ext cx="29718" cy="29718"/>
              </a:xfrm>
              <a:custGeom>
                <a:avLst/>
                <a:gdLst>
                  <a:gd name="connsiteX0" fmla="*/ 29718 w 29718"/>
                  <a:gd name="connsiteY0" fmla="*/ 14859 h 29718"/>
                  <a:gd name="connsiteX1" fmla="*/ 14859 w 29718"/>
                  <a:gd name="connsiteY1" fmla="*/ 29718 h 29718"/>
                  <a:gd name="connsiteX2" fmla="*/ 0 w 29718"/>
                  <a:gd name="connsiteY2" fmla="*/ 14859 h 29718"/>
                  <a:gd name="connsiteX3" fmla="*/ 14859 w 29718"/>
                  <a:gd name="connsiteY3" fmla="*/ 0 h 29718"/>
                  <a:gd name="connsiteX4" fmla="*/ 29718 w 29718"/>
                  <a:gd name="connsiteY4" fmla="*/ 14859 h 2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 h="29718">
                    <a:moveTo>
                      <a:pt x="29718" y="14859"/>
                    </a:moveTo>
                    <a:cubicBezTo>
                      <a:pt x="29718" y="23065"/>
                      <a:pt x="23065" y="29718"/>
                      <a:pt x="14859" y="29718"/>
                    </a:cubicBezTo>
                    <a:cubicBezTo>
                      <a:pt x="6653" y="29718"/>
                      <a:pt x="0" y="23065"/>
                      <a:pt x="0" y="14859"/>
                    </a:cubicBezTo>
                    <a:cubicBezTo>
                      <a:pt x="0" y="6653"/>
                      <a:pt x="6653" y="0"/>
                      <a:pt x="14859" y="0"/>
                    </a:cubicBezTo>
                    <a:cubicBezTo>
                      <a:pt x="23065" y="0"/>
                      <a:pt x="29718" y="6653"/>
                      <a:pt x="29718" y="14859"/>
                    </a:cubicBezTo>
                    <a:close/>
                  </a:path>
                </a:pathLst>
              </a:custGeom>
              <a:solidFill>
                <a:srgbClr val="0D274D"/>
              </a:solidFill>
              <a:ln w="9525" cap="flat">
                <a:noFill/>
                <a:prstDash val="solid"/>
                <a:miter/>
              </a:ln>
            </p:spPr>
            <p:txBody>
              <a:bodyPr rtlCol="0" anchor="ctr"/>
              <a:lstStyle/>
              <a:p>
                <a:endParaRPr lang="en-IN" dirty="0"/>
              </a:p>
            </p:txBody>
          </p:sp>
          <p:sp>
            <p:nvSpPr>
              <p:cNvPr id="158" name="Freeform: Shape 234">
                <a:extLst>
                  <a:ext uri="{FF2B5EF4-FFF2-40B4-BE49-F238E27FC236}">
                    <a16:creationId xmlns:a16="http://schemas.microsoft.com/office/drawing/2014/main" id="{36BA7CF1-F230-5678-6B6E-731B0E53122F}"/>
                  </a:ext>
                </a:extLst>
              </p:cNvPr>
              <p:cNvSpPr/>
              <p:nvPr/>
            </p:nvSpPr>
            <p:spPr>
              <a:xfrm>
                <a:off x="6145815" y="3411473"/>
                <a:ext cx="42767" cy="55721"/>
              </a:xfrm>
              <a:custGeom>
                <a:avLst/>
                <a:gdLst>
                  <a:gd name="connsiteX0" fmla="*/ 35909 w 42767"/>
                  <a:gd name="connsiteY0" fmla="*/ 0 h 55721"/>
                  <a:gd name="connsiteX1" fmla="*/ 42767 w 42767"/>
                  <a:gd name="connsiteY1" fmla="*/ 0 h 55721"/>
                  <a:gd name="connsiteX2" fmla="*/ 42767 w 42767"/>
                  <a:gd name="connsiteY2" fmla="*/ 55721 h 55721"/>
                  <a:gd name="connsiteX3" fmla="*/ 35909 w 42767"/>
                  <a:gd name="connsiteY3" fmla="*/ 55721 h 55721"/>
                  <a:gd name="connsiteX4" fmla="*/ 6858 w 42767"/>
                  <a:gd name="connsiteY4" fmla="*/ 55721 h 55721"/>
                  <a:gd name="connsiteX5" fmla="*/ 0 w 42767"/>
                  <a:gd name="connsiteY5" fmla="*/ 55721 h 55721"/>
                  <a:gd name="connsiteX6" fmla="*/ 0 w 42767"/>
                  <a:gd name="connsiteY6" fmla="*/ 0 h 55721"/>
                  <a:gd name="connsiteX7" fmla="*/ 6858 w 42767"/>
                  <a:gd name="connsiteY7" fmla="*/ 0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67" h="55721">
                    <a:moveTo>
                      <a:pt x="35909" y="0"/>
                    </a:moveTo>
                    <a:cubicBezTo>
                      <a:pt x="39697" y="0"/>
                      <a:pt x="42767" y="0"/>
                      <a:pt x="42767" y="0"/>
                    </a:cubicBezTo>
                    <a:lnTo>
                      <a:pt x="42767" y="55721"/>
                    </a:lnTo>
                    <a:cubicBezTo>
                      <a:pt x="42767" y="55721"/>
                      <a:pt x="39697" y="55721"/>
                      <a:pt x="35909" y="55721"/>
                    </a:cubicBezTo>
                    <a:lnTo>
                      <a:pt x="6858" y="55721"/>
                    </a:lnTo>
                    <a:cubicBezTo>
                      <a:pt x="3070" y="55721"/>
                      <a:pt x="0" y="55721"/>
                      <a:pt x="0" y="55721"/>
                    </a:cubicBezTo>
                    <a:lnTo>
                      <a:pt x="0" y="0"/>
                    </a:lnTo>
                    <a:cubicBezTo>
                      <a:pt x="0" y="0"/>
                      <a:pt x="3070" y="0"/>
                      <a:pt x="6858" y="0"/>
                    </a:cubicBezTo>
                    <a:close/>
                  </a:path>
                </a:pathLst>
              </a:custGeom>
              <a:solidFill>
                <a:srgbClr val="0D274D"/>
              </a:solidFill>
              <a:ln w="9525" cap="flat">
                <a:noFill/>
                <a:prstDash val="solid"/>
                <a:miter/>
              </a:ln>
            </p:spPr>
            <p:txBody>
              <a:bodyPr rtlCol="0" anchor="ctr"/>
              <a:lstStyle/>
              <a:p>
                <a:endParaRPr lang="en-IN" dirty="0"/>
              </a:p>
            </p:txBody>
          </p:sp>
          <p:sp>
            <p:nvSpPr>
              <p:cNvPr id="159" name="Freeform: Shape 235">
                <a:extLst>
                  <a:ext uri="{FF2B5EF4-FFF2-40B4-BE49-F238E27FC236}">
                    <a16:creationId xmlns:a16="http://schemas.microsoft.com/office/drawing/2014/main" id="{04252DDD-C12A-E475-171C-F31AE19E09E1}"/>
                  </a:ext>
                </a:extLst>
              </p:cNvPr>
              <p:cNvSpPr/>
              <p:nvPr/>
            </p:nvSpPr>
            <p:spPr>
              <a:xfrm>
                <a:off x="6152387" y="3370516"/>
                <a:ext cx="29717" cy="29718"/>
              </a:xfrm>
              <a:custGeom>
                <a:avLst/>
                <a:gdLst>
                  <a:gd name="connsiteX0" fmla="*/ 29718 w 29717"/>
                  <a:gd name="connsiteY0" fmla="*/ 14859 h 29718"/>
                  <a:gd name="connsiteX1" fmla="*/ 14859 w 29717"/>
                  <a:gd name="connsiteY1" fmla="*/ 29718 h 29718"/>
                  <a:gd name="connsiteX2" fmla="*/ 0 w 29717"/>
                  <a:gd name="connsiteY2" fmla="*/ 14859 h 29718"/>
                  <a:gd name="connsiteX3" fmla="*/ 14859 w 29717"/>
                  <a:gd name="connsiteY3" fmla="*/ 0 h 29718"/>
                  <a:gd name="connsiteX4" fmla="*/ 29718 w 29717"/>
                  <a:gd name="connsiteY4" fmla="*/ 14859 h 2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7" h="29718">
                    <a:moveTo>
                      <a:pt x="29718" y="14859"/>
                    </a:moveTo>
                    <a:cubicBezTo>
                      <a:pt x="29718" y="23065"/>
                      <a:pt x="23065" y="29718"/>
                      <a:pt x="14859" y="29718"/>
                    </a:cubicBezTo>
                    <a:cubicBezTo>
                      <a:pt x="6653" y="29718"/>
                      <a:pt x="0" y="23065"/>
                      <a:pt x="0" y="14859"/>
                    </a:cubicBezTo>
                    <a:cubicBezTo>
                      <a:pt x="0" y="6653"/>
                      <a:pt x="6653" y="0"/>
                      <a:pt x="14859" y="0"/>
                    </a:cubicBezTo>
                    <a:cubicBezTo>
                      <a:pt x="23065" y="0"/>
                      <a:pt x="29718" y="6653"/>
                      <a:pt x="29718" y="14859"/>
                    </a:cubicBezTo>
                    <a:close/>
                  </a:path>
                </a:pathLst>
              </a:custGeom>
              <a:solidFill>
                <a:srgbClr val="0D274D"/>
              </a:solidFill>
              <a:ln w="9525" cap="flat">
                <a:noFill/>
                <a:prstDash val="solid"/>
                <a:miter/>
              </a:ln>
            </p:spPr>
            <p:txBody>
              <a:bodyPr rtlCol="0" anchor="ctr"/>
              <a:lstStyle/>
              <a:p>
                <a:endParaRPr lang="en-IN" dirty="0"/>
              </a:p>
            </p:txBody>
          </p:sp>
        </p:grpSp>
        <p:sp>
          <p:nvSpPr>
            <p:cNvPr id="160" name="TextBox 159">
              <a:extLst>
                <a:ext uri="{FF2B5EF4-FFF2-40B4-BE49-F238E27FC236}">
                  <a16:creationId xmlns:a16="http://schemas.microsoft.com/office/drawing/2014/main" id="{A83DED0B-787D-0C61-96B5-4AC8CC200A19}"/>
                </a:ext>
              </a:extLst>
            </p:cNvPr>
            <p:cNvSpPr txBox="1"/>
            <p:nvPr/>
          </p:nvSpPr>
          <p:spPr>
            <a:xfrm>
              <a:off x="9993825" y="5145813"/>
              <a:ext cx="876050" cy="153888"/>
            </a:xfrm>
            <a:prstGeom prst="rect">
              <a:avLst/>
            </a:prstGeom>
            <a:noFill/>
          </p:spPr>
          <p:txBody>
            <a:bodyPr wrap="square" lIns="0" tIns="0" rIns="0" bIns="0" anchor="ctr">
              <a:spAutoFit/>
            </a:bodyPr>
            <a:lstStyle/>
            <a:p>
              <a:pPr algn="r"/>
              <a:r>
                <a:rPr lang="en-US" sz="1000" dirty="0">
                  <a:effectLst/>
                  <a:ea typeface="Calibri" panose="020F0502020204030204" pitchFamily="34" charset="0"/>
                  <a:cs typeface="Arial" panose="020B0604020202020204" pitchFamily="34" charset="0"/>
                </a:rPr>
                <a:t>Remote Users</a:t>
              </a:r>
              <a:endParaRPr lang="en-US" sz="1000" dirty="0"/>
            </a:p>
          </p:txBody>
        </p:sp>
      </p:grpSp>
      <p:sp>
        <p:nvSpPr>
          <p:cNvPr id="165" name="Footer Placeholder 164">
            <a:extLst>
              <a:ext uri="{FF2B5EF4-FFF2-40B4-BE49-F238E27FC236}">
                <a16:creationId xmlns:a16="http://schemas.microsoft.com/office/drawing/2014/main" id="{5959DB69-2D94-F8F8-05C9-5AE8FDB85CA1}"/>
              </a:ext>
            </a:extLst>
          </p:cNvPr>
          <p:cNvSpPr>
            <a:spLocks noGrp="1"/>
          </p:cNvSpPr>
          <p:nvPr>
            <p:ph type="ftr" sz="quarter" idx="11"/>
          </p:nvPr>
        </p:nvSpPr>
        <p:spPr>
          <a:xfrm>
            <a:off x="-498765" y="9542423"/>
            <a:ext cx="4911481" cy="536615"/>
          </a:xfrm>
        </p:spPr>
        <p:txBody>
          <a:bodyPr/>
          <a:lstStyle/>
          <a:p>
            <a:pPr>
              <a:tabLst>
                <a:tab pos="1412875" algn="l"/>
              </a:tabLst>
            </a:pPr>
            <a:endParaRPr lang="en-GB" dirty="0"/>
          </a:p>
          <a:p>
            <a:pPr>
              <a:tabLst>
                <a:tab pos="1412875" algn="l"/>
              </a:tabLst>
            </a:pPr>
            <a:r>
              <a:rPr lang="en-GB" sz="800" dirty="0">
                <a:solidFill>
                  <a:srgbClr val="202A60"/>
                </a:solidFill>
              </a:rPr>
              <a:t>Emircom LLC Confidential. Internal Use Only. All Rights Reserved 2023</a:t>
            </a:r>
          </a:p>
        </p:txBody>
      </p:sp>
    </p:spTree>
    <p:extLst>
      <p:ext uri="{BB962C8B-B14F-4D97-AF65-F5344CB8AC3E}">
        <p14:creationId xmlns:p14="http://schemas.microsoft.com/office/powerpoint/2010/main" val="420766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8DB0ADE-7CE7-1B25-0805-192885DB8E30}"/>
              </a:ext>
            </a:extLst>
          </p:cNvPr>
          <p:cNvSpPr/>
          <p:nvPr/>
        </p:nvSpPr>
        <p:spPr>
          <a:xfrm>
            <a:off x="475609" y="1081668"/>
            <a:ext cx="3181992" cy="5185317"/>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88900" algn="just"/>
            <a:endParaRPr lang="en-GB" sz="1200" dirty="0">
              <a:solidFill>
                <a:srgbClr val="004FAD"/>
              </a:solidFill>
              <a:effectLst/>
              <a:latin typeface="Montserrat" pitchFamily="2" charset="77"/>
            </a:endParaRPr>
          </a:p>
        </p:txBody>
      </p:sp>
      <p:grpSp>
        <p:nvGrpSpPr>
          <p:cNvPr id="106" name="Group 105">
            <a:extLst>
              <a:ext uri="{FF2B5EF4-FFF2-40B4-BE49-F238E27FC236}">
                <a16:creationId xmlns:a16="http://schemas.microsoft.com/office/drawing/2014/main" id="{98B67149-CF88-8E57-D0C7-1694DE5F9853}"/>
              </a:ext>
            </a:extLst>
          </p:cNvPr>
          <p:cNvGrpSpPr/>
          <p:nvPr/>
        </p:nvGrpSpPr>
        <p:grpSpPr>
          <a:xfrm>
            <a:off x="590221" y="1057275"/>
            <a:ext cx="3157575" cy="5174208"/>
            <a:chOff x="701735" y="1520568"/>
            <a:chExt cx="3157575" cy="5174208"/>
          </a:xfrm>
        </p:grpSpPr>
        <p:grpSp>
          <p:nvGrpSpPr>
            <p:cNvPr id="73" name="Group 72">
              <a:extLst>
                <a:ext uri="{FF2B5EF4-FFF2-40B4-BE49-F238E27FC236}">
                  <a16:creationId xmlns:a16="http://schemas.microsoft.com/office/drawing/2014/main" id="{1E81F317-4E39-4655-43D9-B9083D74975C}"/>
                </a:ext>
              </a:extLst>
            </p:cNvPr>
            <p:cNvGrpSpPr/>
            <p:nvPr/>
          </p:nvGrpSpPr>
          <p:grpSpPr>
            <a:xfrm>
              <a:off x="713400" y="1672387"/>
              <a:ext cx="3123077" cy="4921706"/>
              <a:chOff x="386475" y="1126518"/>
              <a:chExt cx="2342308" cy="3691280"/>
            </a:xfrm>
          </p:grpSpPr>
          <p:sp>
            <p:nvSpPr>
              <p:cNvPr id="74" name="Google Shape;224;p2">
                <a:extLst>
                  <a:ext uri="{FF2B5EF4-FFF2-40B4-BE49-F238E27FC236}">
                    <a16:creationId xmlns:a16="http://schemas.microsoft.com/office/drawing/2014/main" id="{5BC6CCE7-4348-3AFC-665C-F0BF4F921DFA}"/>
                  </a:ext>
                </a:extLst>
              </p:cNvPr>
              <p:cNvSpPr txBox="1"/>
              <p:nvPr/>
            </p:nvSpPr>
            <p:spPr>
              <a:xfrm>
                <a:off x="1378995" y="2123672"/>
                <a:ext cx="1349788" cy="579660"/>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cs typeface="CiscoSansTT Light" panose="020B0503020201020303" pitchFamily="34" charset="0"/>
                  </a:rPr>
                  <a:t>Best Security</a:t>
                </a:r>
                <a:br>
                  <a:rPr lang="en-US" sz="1200" dirty="0">
                    <a:latin typeface="Montserrat" pitchFamily="2" charset="77"/>
                    <a:cs typeface="CiscoSansTT Light" panose="020B0503020201020303" pitchFamily="34" charset="0"/>
                  </a:rPr>
                </a:br>
                <a:r>
                  <a:rPr lang="en-US" sz="1200" dirty="0">
                    <a:latin typeface="Montserrat" pitchFamily="2" charset="77"/>
                    <a:cs typeface="CiscoSansTT Light" panose="020B0503020201020303" pitchFamily="34" charset="0"/>
                  </a:rPr>
                  <a:t>Company</a:t>
                </a:r>
              </a:p>
              <a:p>
                <a:pPr defTabSz="609570">
                  <a:lnSpc>
                    <a:spcPct val="90000"/>
                  </a:lnSpc>
                </a:pPr>
                <a:r>
                  <a:rPr lang="en-US" sz="1200" dirty="0">
                    <a:latin typeface="Montserrat" pitchFamily="2" charset="77"/>
                    <a:cs typeface="CiscoSansTT Thin" panose="020B0203020201020303" pitchFamily="34" charset="0"/>
                  </a:rPr>
                  <a:t>SC</a:t>
                </a:r>
                <a:r>
                  <a:rPr lang="en-US" sz="1200" dirty="0">
                    <a:latin typeface="Montserrat" pitchFamily="2" charset="77"/>
                    <a:cs typeface="CiscoSansTT ExtraLight" panose="020B0303020201020303" pitchFamily="34" charset="0"/>
                  </a:rPr>
                  <a:t> Media</a:t>
                </a:r>
              </a:p>
            </p:txBody>
          </p:sp>
          <p:sp>
            <p:nvSpPr>
              <p:cNvPr id="75" name="Google Shape;226;p2">
                <a:extLst>
                  <a:ext uri="{FF2B5EF4-FFF2-40B4-BE49-F238E27FC236}">
                    <a16:creationId xmlns:a16="http://schemas.microsoft.com/office/drawing/2014/main" id="{9271E817-A8FF-4A40-3855-7AC4C5DABBFA}"/>
                  </a:ext>
                </a:extLst>
              </p:cNvPr>
              <p:cNvSpPr txBox="1"/>
              <p:nvPr/>
            </p:nvSpPr>
            <p:spPr>
              <a:xfrm>
                <a:off x="386475" y="1665393"/>
                <a:ext cx="457200"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2022</a:t>
                </a:r>
                <a:endParaRPr sz="1200" b="1" dirty="0">
                  <a:latin typeface="Montserrat" pitchFamily="2" charset="77"/>
                  <a:cs typeface="CiscoSansTT" panose="020B0503020201020303" pitchFamily="34" charset="0"/>
                </a:endParaRPr>
              </a:p>
            </p:txBody>
          </p:sp>
          <p:pic>
            <p:nvPicPr>
              <p:cNvPr id="76" name="Graphic 75">
                <a:extLst>
                  <a:ext uri="{FF2B5EF4-FFF2-40B4-BE49-F238E27FC236}">
                    <a16:creationId xmlns:a16="http://schemas.microsoft.com/office/drawing/2014/main" id="{D59F3B34-3FEF-C040-50FB-7AE9321AEE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298" y="1717037"/>
                <a:ext cx="319568" cy="319568"/>
              </a:xfrm>
              <a:prstGeom prst="rect">
                <a:avLst/>
              </a:prstGeom>
            </p:spPr>
          </p:pic>
          <p:pic>
            <p:nvPicPr>
              <p:cNvPr id="77" name="Graphic 76">
                <a:extLst>
                  <a:ext uri="{FF2B5EF4-FFF2-40B4-BE49-F238E27FC236}">
                    <a16:creationId xmlns:a16="http://schemas.microsoft.com/office/drawing/2014/main" id="{53ADBE81-BA20-0BCE-987B-315207DAD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62" y="2279292"/>
                <a:ext cx="319568" cy="319568"/>
              </a:xfrm>
              <a:prstGeom prst="rect">
                <a:avLst/>
              </a:prstGeom>
            </p:spPr>
          </p:pic>
          <p:pic>
            <p:nvPicPr>
              <p:cNvPr id="78" name="Graphic 77">
                <a:extLst>
                  <a:ext uri="{FF2B5EF4-FFF2-40B4-BE49-F238E27FC236}">
                    <a16:creationId xmlns:a16="http://schemas.microsoft.com/office/drawing/2014/main" id="{24F466C6-79AE-CC0B-EE2B-3EEF1D5B7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561" y="2844020"/>
                <a:ext cx="319568" cy="319568"/>
              </a:xfrm>
              <a:prstGeom prst="rect">
                <a:avLst/>
              </a:prstGeom>
            </p:spPr>
          </p:pic>
          <p:pic>
            <p:nvPicPr>
              <p:cNvPr id="79" name="Graphic 78">
                <a:extLst>
                  <a:ext uri="{FF2B5EF4-FFF2-40B4-BE49-F238E27FC236}">
                    <a16:creationId xmlns:a16="http://schemas.microsoft.com/office/drawing/2014/main" id="{E9F69E68-D864-7F1D-E93E-30BA006A7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154" y="3472160"/>
                <a:ext cx="319568" cy="319568"/>
              </a:xfrm>
              <a:prstGeom prst="rect">
                <a:avLst/>
              </a:prstGeom>
            </p:spPr>
          </p:pic>
          <p:pic>
            <p:nvPicPr>
              <p:cNvPr id="80" name="Graphic 79">
                <a:extLst>
                  <a:ext uri="{FF2B5EF4-FFF2-40B4-BE49-F238E27FC236}">
                    <a16:creationId xmlns:a16="http://schemas.microsoft.com/office/drawing/2014/main" id="{DCBB042D-93DD-34EE-02C5-F07E2E4AA1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69" y="3974163"/>
                <a:ext cx="319568" cy="319568"/>
              </a:xfrm>
              <a:prstGeom prst="rect">
                <a:avLst/>
              </a:prstGeom>
            </p:spPr>
          </p:pic>
          <p:pic>
            <p:nvPicPr>
              <p:cNvPr id="81" name="Graphic 80">
                <a:extLst>
                  <a:ext uri="{FF2B5EF4-FFF2-40B4-BE49-F238E27FC236}">
                    <a16:creationId xmlns:a16="http://schemas.microsoft.com/office/drawing/2014/main" id="{41DE9507-7FB2-5930-C69D-FBEACCC04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154" y="4498230"/>
                <a:ext cx="319568" cy="319568"/>
              </a:xfrm>
              <a:prstGeom prst="rect">
                <a:avLst/>
              </a:prstGeom>
            </p:spPr>
          </p:pic>
          <p:pic>
            <p:nvPicPr>
              <p:cNvPr id="82" name="Graphic 81">
                <a:extLst>
                  <a:ext uri="{FF2B5EF4-FFF2-40B4-BE49-F238E27FC236}">
                    <a16:creationId xmlns:a16="http://schemas.microsoft.com/office/drawing/2014/main" id="{9B8B3C4A-DB0F-CB97-5D46-8D123F465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176" y="1185284"/>
                <a:ext cx="319568" cy="319568"/>
              </a:xfrm>
              <a:prstGeom prst="rect">
                <a:avLst/>
              </a:prstGeom>
            </p:spPr>
          </p:pic>
          <p:sp>
            <p:nvSpPr>
              <p:cNvPr id="83" name="Google Shape;226;p2">
                <a:extLst>
                  <a:ext uri="{FF2B5EF4-FFF2-40B4-BE49-F238E27FC236}">
                    <a16:creationId xmlns:a16="http://schemas.microsoft.com/office/drawing/2014/main" id="{421F1527-0688-32B8-4B15-ED305343FE5F}"/>
                  </a:ext>
                </a:extLst>
              </p:cNvPr>
              <p:cNvSpPr txBox="1"/>
              <p:nvPr/>
            </p:nvSpPr>
            <p:spPr>
              <a:xfrm>
                <a:off x="402605" y="1126518"/>
                <a:ext cx="457200"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2023</a:t>
                </a:r>
                <a:endParaRPr sz="1200" b="1" dirty="0">
                  <a:latin typeface="Montserrat" pitchFamily="2" charset="77"/>
                  <a:cs typeface="CiscoSansTT" panose="020B0503020201020303" pitchFamily="34" charset="0"/>
                </a:endParaRPr>
              </a:p>
            </p:txBody>
          </p:sp>
        </p:grpSp>
        <p:grpSp>
          <p:nvGrpSpPr>
            <p:cNvPr id="84" name="Group 83">
              <a:extLst>
                <a:ext uri="{FF2B5EF4-FFF2-40B4-BE49-F238E27FC236}">
                  <a16:creationId xmlns:a16="http://schemas.microsoft.com/office/drawing/2014/main" id="{9AF4D14D-BD42-CBD3-BED8-35C2D9E63E17}"/>
                </a:ext>
              </a:extLst>
            </p:cNvPr>
            <p:cNvGrpSpPr/>
            <p:nvPr/>
          </p:nvGrpSpPr>
          <p:grpSpPr>
            <a:xfrm>
              <a:off x="703325" y="1520568"/>
              <a:ext cx="3143301" cy="2070283"/>
              <a:chOff x="373645" y="1022029"/>
              <a:chExt cx="2357476" cy="1552712"/>
            </a:xfrm>
          </p:grpSpPr>
          <p:sp>
            <p:nvSpPr>
              <p:cNvPr id="85" name="Google Shape;215;p2">
                <a:extLst>
                  <a:ext uri="{FF2B5EF4-FFF2-40B4-BE49-F238E27FC236}">
                    <a16:creationId xmlns:a16="http://schemas.microsoft.com/office/drawing/2014/main" id="{2A9E05E0-CB2B-2FD8-881D-CB88B01D0EDD}"/>
                  </a:ext>
                </a:extLst>
              </p:cNvPr>
              <p:cNvSpPr txBox="1"/>
              <p:nvPr/>
            </p:nvSpPr>
            <p:spPr>
              <a:xfrm>
                <a:off x="1358209" y="1580526"/>
                <a:ext cx="1372912" cy="579660"/>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ea typeface="ＭＳ Ｐゴシック"/>
                    <a:cs typeface="CiscoSansTT Light"/>
                  </a:rPr>
                  <a:t>Leader in WAN Edge</a:t>
                </a:r>
              </a:p>
              <a:p>
                <a:pPr defTabSz="609570">
                  <a:lnSpc>
                    <a:spcPct val="90000"/>
                  </a:lnSpc>
                </a:pPr>
                <a:r>
                  <a:rPr lang="en-US" sz="1200" dirty="0">
                    <a:latin typeface="Montserrat" pitchFamily="2" charset="77"/>
                    <a:ea typeface="ＭＳ Ｐゴシック"/>
                    <a:cs typeface="CiscoSansTT Thin" panose="020B0203020201020303" pitchFamily="34" charset="0"/>
                  </a:rPr>
                  <a:t>Magic Quadrant</a:t>
                </a:r>
              </a:p>
            </p:txBody>
          </p:sp>
          <p:sp>
            <p:nvSpPr>
              <p:cNvPr id="86" name="Google Shape;217;p2">
                <a:extLst>
                  <a:ext uri="{FF2B5EF4-FFF2-40B4-BE49-F238E27FC236}">
                    <a16:creationId xmlns:a16="http://schemas.microsoft.com/office/drawing/2014/main" id="{D937A111-1CD6-CE7C-D966-D85A0F59AEF8}"/>
                  </a:ext>
                </a:extLst>
              </p:cNvPr>
              <p:cNvSpPr txBox="1"/>
              <p:nvPr/>
            </p:nvSpPr>
            <p:spPr>
              <a:xfrm>
                <a:off x="373645" y="2250748"/>
                <a:ext cx="610453"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2021</a:t>
                </a:r>
                <a:endParaRPr sz="1200" b="1" dirty="0">
                  <a:latin typeface="Montserrat" pitchFamily="2" charset="77"/>
                  <a:ea typeface="Arial"/>
                  <a:cs typeface="CiscoSansTT" panose="020B0503020201020303" pitchFamily="34" charset="0"/>
                  <a:sym typeface="Arial"/>
                </a:endParaRPr>
              </a:p>
            </p:txBody>
          </p:sp>
          <p:sp>
            <p:nvSpPr>
              <p:cNvPr id="87" name="Google Shape;215;p2">
                <a:extLst>
                  <a:ext uri="{FF2B5EF4-FFF2-40B4-BE49-F238E27FC236}">
                    <a16:creationId xmlns:a16="http://schemas.microsoft.com/office/drawing/2014/main" id="{DD026652-1AFA-A319-F2DF-8D12D8D43A93}"/>
                  </a:ext>
                </a:extLst>
              </p:cNvPr>
              <p:cNvSpPr txBox="1"/>
              <p:nvPr/>
            </p:nvSpPr>
            <p:spPr>
              <a:xfrm>
                <a:off x="1350597" y="1022029"/>
                <a:ext cx="1372912" cy="579660"/>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ea typeface="ＭＳ Ｐゴシック"/>
                  </a:rPr>
                  <a:t>Cisco Best SD-WAN Platform - CXO Security innovation Awards</a:t>
                </a:r>
              </a:p>
            </p:txBody>
          </p:sp>
        </p:grpSp>
        <p:grpSp>
          <p:nvGrpSpPr>
            <p:cNvPr id="88" name="Group 87">
              <a:extLst>
                <a:ext uri="{FF2B5EF4-FFF2-40B4-BE49-F238E27FC236}">
                  <a16:creationId xmlns:a16="http://schemas.microsoft.com/office/drawing/2014/main" id="{C3B5689A-6336-6960-E56A-3AB13EF9E579}"/>
                </a:ext>
              </a:extLst>
            </p:cNvPr>
            <p:cNvGrpSpPr/>
            <p:nvPr/>
          </p:nvGrpSpPr>
          <p:grpSpPr>
            <a:xfrm>
              <a:off x="725957" y="3787415"/>
              <a:ext cx="3120669" cy="772883"/>
              <a:chOff x="384281" y="2590766"/>
              <a:chExt cx="2340502" cy="579662"/>
            </a:xfrm>
          </p:grpSpPr>
          <p:sp>
            <p:nvSpPr>
              <p:cNvPr id="89" name="Google Shape;218;p2">
                <a:extLst>
                  <a:ext uri="{FF2B5EF4-FFF2-40B4-BE49-F238E27FC236}">
                    <a16:creationId xmlns:a16="http://schemas.microsoft.com/office/drawing/2014/main" id="{BB3238D5-C6AE-921A-CCB9-669700E8DE01}"/>
                  </a:ext>
                </a:extLst>
              </p:cNvPr>
              <p:cNvSpPr txBox="1"/>
              <p:nvPr/>
            </p:nvSpPr>
            <p:spPr>
              <a:xfrm>
                <a:off x="1351871" y="2590766"/>
                <a:ext cx="1372912" cy="579662"/>
              </a:xfrm>
              <a:prstGeom prst="rect">
                <a:avLst/>
              </a:prstGeom>
              <a:noFill/>
              <a:ln>
                <a:noFill/>
              </a:ln>
              <a:effectLst>
                <a:outerShdw sx="0" sy="0" rotWithShape="0">
                  <a:srgbClr val="000000"/>
                </a:outerShdw>
              </a:effectLst>
            </p:spPr>
            <p:txBody>
              <a:bodyPr spcFirstLastPara="1" wrap="square" lIns="0" tIns="0" rIns="0" bIns="0" anchor="ctr" anchorCtr="0">
                <a:noAutofit/>
              </a:bodyPr>
              <a:lstStyle>
                <a:defPPr>
                  <a:defRPr lang="en-US"/>
                </a:defPPr>
                <a:lvl1pPr algn="ctr" defTabSz="457189">
                  <a:lnSpc>
                    <a:spcPct val="90000"/>
                  </a:lnSpc>
                  <a:spcBef>
                    <a:spcPts val="500"/>
                  </a:spcBef>
                  <a:defRPr sz="1050">
                    <a:solidFill>
                      <a:srgbClr val="0D274D"/>
                    </a:solidFill>
                    <a:latin typeface="CiscoSansTT" panose="020B0503020201020303" pitchFamily="34" charset="0"/>
                    <a:cs typeface="CiscoSansTT" panose="020B0503020201020303" pitchFamily="34" charset="0"/>
                  </a:defRPr>
                </a:lvl1pPr>
              </a:lstStyle>
              <a:p>
                <a:pPr algn="l">
                  <a:spcBef>
                    <a:spcPts val="0"/>
                  </a:spcBef>
                </a:pPr>
                <a:r>
                  <a:rPr lang="en-US" sz="1200" dirty="0">
                    <a:solidFill>
                      <a:schemeClr val="tx1"/>
                    </a:solidFill>
                    <a:latin typeface="Montserrat" pitchFamily="2" charset="77"/>
                    <a:cs typeface="CiscoSansTT Light" panose="020B0503020201020303" pitchFamily="34" charset="0"/>
                  </a:rPr>
                  <a:t>Cloud Computing</a:t>
                </a:r>
                <a:br>
                  <a:rPr lang="en-US" sz="1200" dirty="0">
                    <a:solidFill>
                      <a:schemeClr val="tx1"/>
                    </a:solidFill>
                    <a:latin typeface="Montserrat" pitchFamily="2" charset="77"/>
                    <a:cs typeface="CiscoSansTT Light" panose="020B0503020201020303" pitchFamily="34" charset="0"/>
                  </a:rPr>
                </a:br>
                <a:r>
                  <a:rPr lang="en-US" sz="1200" dirty="0">
                    <a:solidFill>
                      <a:schemeClr val="tx1"/>
                    </a:solidFill>
                    <a:latin typeface="Montserrat" pitchFamily="2" charset="77"/>
                    <a:cs typeface="CiscoSansTT Light" panose="020B0503020201020303" pitchFamily="34" charset="0"/>
                  </a:rPr>
                  <a:t>Product of the Year</a:t>
                </a:r>
              </a:p>
              <a:p>
                <a:pPr algn="l">
                  <a:spcBef>
                    <a:spcPts val="0"/>
                  </a:spcBef>
                </a:pPr>
                <a:r>
                  <a:rPr lang="en-US" sz="1200" dirty="0">
                    <a:solidFill>
                      <a:schemeClr val="tx1"/>
                    </a:solidFill>
                    <a:latin typeface="Montserrat" pitchFamily="2" charset="77"/>
                    <a:cs typeface="CiscoSansTT Thin" panose="020B0203020201020303" pitchFamily="34" charset="0"/>
                  </a:rPr>
                  <a:t>ThousandEyes</a:t>
                </a:r>
              </a:p>
            </p:txBody>
          </p:sp>
          <p:sp>
            <p:nvSpPr>
              <p:cNvPr id="90" name="Google Shape;220;p2">
                <a:extLst>
                  <a:ext uri="{FF2B5EF4-FFF2-40B4-BE49-F238E27FC236}">
                    <a16:creationId xmlns:a16="http://schemas.microsoft.com/office/drawing/2014/main" id="{1C796F09-12D9-0AF3-67A3-C2C0CD3552CE}"/>
                  </a:ext>
                </a:extLst>
              </p:cNvPr>
              <p:cNvSpPr txBox="1"/>
              <p:nvPr/>
            </p:nvSpPr>
            <p:spPr>
              <a:xfrm>
                <a:off x="384281" y="2658596"/>
                <a:ext cx="610453"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2021</a:t>
                </a:r>
                <a:endParaRPr sz="1200" b="1" dirty="0">
                  <a:latin typeface="Montserrat" pitchFamily="2" charset="77"/>
                  <a:ea typeface="Arial"/>
                  <a:cs typeface="CiscoSansTT" panose="020B0503020201020303" pitchFamily="34" charset="0"/>
                  <a:sym typeface="Arial"/>
                </a:endParaRPr>
              </a:p>
            </p:txBody>
          </p:sp>
        </p:grpSp>
        <p:grpSp>
          <p:nvGrpSpPr>
            <p:cNvPr id="91" name="Group 90">
              <a:extLst>
                <a:ext uri="{FF2B5EF4-FFF2-40B4-BE49-F238E27FC236}">
                  <a16:creationId xmlns:a16="http://schemas.microsoft.com/office/drawing/2014/main" id="{90DD7068-521B-11CC-3EFA-26B7A9B6FF52}"/>
                </a:ext>
              </a:extLst>
            </p:cNvPr>
            <p:cNvGrpSpPr/>
            <p:nvPr/>
          </p:nvGrpSpPr>
          <p:grpSpPr>
            <a:xfrm>
              <a:off x="725955" y="4597922"/>
              <a:ext cx="3098691" cy="772879"/>
              <a:chOff x="408689" y="3086755"/>
              <a:chExt cx="2324018" cy="579659"/>
            </a:xfrm>
          </p:grpSpPr>
          <p:sp>
            <p:nvSpPr>
              <p:cNvPr id="92" name="Google Shape;221;p2">
                <a:extLst>
                  <a:ext uri="{FF2B5EF4-FFF2-40B4-BE49-F238E27FC236}">
                    <a16:creationId xmlns:a16="http://schemas.microsoft.com/office/drawing/2014/main" id="{81D65955-A9A9-7495-6534-EE7C9D99C7CD}"/>
                  </a:ext>
                </a:extLst>
              </p:cNvPr>
              <p:cNvSpPr txBox="1"/>
              <p:nvPr/>
            </p:nvSpPr>
            <p:spPr>
              <a:xfrm>
                <a:off x="1359795" y="3086755"/>
                <a:ext cx="1372912" cy="579659"/>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rPr>
                  <a:t>CRN Tech Innovators </a:t>
                </a:r>
              </a:p>
              <a:p>
                <a:pPr defTabSz="609570">
                  <a:lnSpc>
                    <a:spcPct val="90000"/>
                  </a:lnSpc>
                </a:pPr>
                <a:r>
                  <a:rPr lang="en-US" sz="1200" dirty="0">
                    <a:latin typeface="Montserrat" pitchFamily="2" charset="77"/>
                  </a:rPr>
                  <a:t>Cisco Catalyst 8000</a:t>
                </a:r>
              </a:p>
            </p:txBody>
          </p:sp>
          <p:sp>
            <p:nvSpPr>
              <p:cNvPr id="93" name="Google Shape;223;p2">
                <a:extLst>
                  <a:ext uri="{FF2B5EF4-FFF2-40B4-BE49-F238E27FC236}">
                    <a16:creationId xmlns:a16="http://schemas.microsoft.com/office/drawing/2014/main" id="{66DE073B-6150-A4C9-B072-8DB4EC7F5CE7}"/>
                  </a:ext>
                </a:extLst>
              </p:cNvPr>
              <p:cNvSpPr txBox="1"/>
              <p:nvPr/>
            </p:nvSpPr>
            <p:spPr>
              <a:xfrm>
                <a:off x="408689" y="3200979"/>
                <a:ext cx="610453"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2021</a:t>
                </a:r>
                <a:endParaRPr sz="1200" b="1" dirty="0">
                  <a:latin typeface="Montserrat" pitchFamily="2" charset="77"/>
                  <a:ea typeface="Arial"/>
                  <a:cs typeface="CiscoSansTT" panose="020B0503020201020303" pitchFamily="34" charset="0"/>
                  <a:sym typeface="Arial"/>
                </a:endParaRPr>
              </a:p>
            </p:txBody>
          </p:sp>
        </p:grpSp>
        <p:grpSp>
          <p:nvGrpSpPr>
            <p:cNvPr id="94" name="Group 93">
              <a:extLst>
                <a:ext uri="{FF2B5EF4-FFF2-40B4-BE49-F238E27FC236}">
                  <a16:creationId xmlns:a16="http://schemas.microsoft.com/office/drawing/2014/main" id="{40D1926C-4866-3F90-3246-78CFE5690F87}"/>
                </a:ext>
              </a:extLst>
            </p:cNvPr>
            <p:cNvGrpSpPr/>
            <p:nvPr/>
          </p:nvGrpSpPr>
          <p:grpSpPr>
            <a:xfrm>
              <a:off x="725955" y="5311997"/>
              <a:ext cx="3121663" cy="772879"/>
              <a:chOff x="333919" y="3501551"/>
              <a:chExt cx="2341247" cy="579659"/>
            </a:xfrm>
          </p:grpSpPr>
          <p:sp>
            <p:nvSpPr>
              <p:cNvPr id="95" name="Google Shape;221;p2">
                <a:extLst>
                  <a:ext uri="{FF2B5EF4-FFF2-40B4-BE49-F238E27FC236}">
                    <a16:creationId xmlns:a16="http://schemas.microsoft.com/office/drawing/2014/main" id="{7CC1025A-6815-BF1F-4FBE-69A63FBF6C0A}"/>
                  </a:ext>
                </a:extLst>
              </p:cNvPr>
              <p:cNvSpPr txBox="1"/>
              <p:nvPr/>
            </p:nvSpPr>
            <p:spPr>
              <a:xfrm>
                <a:off x="1302254" y="3501551"/>
                <a:ext cx="1372912" cy="579659"/>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rPr>
                  <a:t>Zero-Trust</a:t>
                </a:r>
                <a:br>
                  <a:rPr lang="en-US" sz="1200" dirty="0">
                    <a:latin typeface="Montserrat" pitchFamily="2" charset="77"/>
                  </a:rPr>
                </a:br>
                <a:r>
                  <a:rPr lang="en-US" sz="1200" dirty="0">
                    <a:latin typeface="Montserrat" pitchFamily="2" charset="77"/>
                  </a:rPr>
                  <a:t>eXtended Ecosystem</a:t>
                </a:r>
              </a:p>
              <a:p>
                <a:pPr defTabSz="609570">
                  <a:lnSpc>
                    <a:spcPct val="90000"/>
                  </a:lnSpc>
                </a:pPr>
                <a:r>
                  <a:rPr lang="en-US" sz="1200" dirty="0">
                    <a:latin typeface="Montserrat" pitchFamily="2" charset="77"/>
                  </a:rPr>
                  <a:t>Forrester Wave</a:t>
                </a:r>
              </a:p>
            </p:txBody>
          </p:sp>
          <p:sp>
            <p:nvSpPr>
              <p:cNvPr id="96" name="Google Shape;223;p2">
                <a:extLst>
                  <a:ext uri="{FF2B5EF4-FFF2-40B4-BE49-F238E27FC236}">
                    <a16:creationId xmlns:a16="http://schemas.microsoft.com/office/drawing/2014/main" id="{A2B2304F-8059-5697-88C7-A311BE7E5488}"/>
                  </a:ext>
                </a:extLst>
              </p:cNvPr>
              <p:cNvSpPr txBox="1"/>
              <p:nvPr/>
            </p:nvSpPr>
            <p:spPr>
              <a:xfrm>
                <a:off x="333919" y="3550453"/>
                <a:ext cx="610453"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2020</a:t>
                </a:r>
                <a:endParaRPr sz="1200" b="1" dirty="0">
                  <a:latin typeface="Montserrat" pitchFamily="2" charset="77"/>
                  <a:ea typeface="Arial"/>
                  <a:cs typeface="CiscoSansTT" panose="020B0503020201020303" pitchFamily="34" charset="0"/>
                  <a:sym typeface="Arial"/>
                </a:endParaRPr>
              </a:p>
            </p:txBody>
          </p:sp>
        </p:grpSp>
        <p:grpSp>
          <p:nvGrpSpPr>
            <p:cNvPr id="97" name="Group 96">
              <a:extLst>
                <a:ext uri="{FF2B5EF4-FFF2-40B4-BE49-F238E27FC236}">
                  <a16:creationId xmlns:a16="http://schemas.microsoft.com/office/drawing/2014/main" id="{875BDCE1-4D06-68C4-51C5-BDDB9D96A861}"/>
                </a:ext>
              </a:extLst>
            </p:cNvPr>
            <p:cNvGrpSpPr/>
            <p:nvPr/>
          </p:nvGrpSpPr>
          <p:grpSpPr>
            <a:xfrm>
              <a:off x="701735" y="5921897"/>
              <a:ext cx="3157575" cy="772879"/>
              <a:chOff x="372452" y="4093714"/>
              <a:chExt cx="2368181" cy="579659"/>
            </a:xfrm>
          </p:grpSpPr>
          <p:sp>
            <p:nvSpPr>
              <p:cNvPr id="98" name="Google Shape;221;p2">
                <a:extLst>
                  <a:ext uri="{FF2B5EF4-FFF2-40B4-BE49-F238E27FC236}">
                    <a16:creationId xmlns:a16="http://schemas.microsoft.com/office/drawing/2014/main" id="{5420FC43-2CEF-4ABE-EA6C-16FEAAA831DE}"/>
                  </a:ext>
                </a:extLst>
              </p:cNvPr>
              <p:cNvSpPr txBox="1"/>
              <p:nvPr/>
            </p:nvSpPr>
            <p:spPr>
              <a:xfrm>
                <a:off x="1367721" y="4093714"/>
                <a:ext cx="1372912" cy="579659"/>
              </a:xfrm>
              <a:prstGeom prst="rect">
                <a:avLst/>
              </a:prstGeom>
              <a:noFill/>
              <a:ln>
                <a:noFill/>
              </a:ln>
              <a:effectLst>
                <a:outerShdw sx="0" sy="0" rotWithShape="0">
                  <a:srgbClr val="000000"/>
                </a:outerShdw>
              </a:effectLst>
            </p:spPr>
            <p:txBody>
              <a:bodyPr spcFirstLastPara="1" wrap="square" lIns="0" tIns="0" rIns="0" bIns="0" anchor="ctr" anchorCtr="0">
                <a:noAutofit/>
              </a:bodyPr>
              <a:lstStyle/>
              <a:p>
                <a:pPr defTabSz="609570">
                  <a:lnSpc>
                    <a:spcPct val="90000"/>
                  </a:lnSpc>
                </a:pPr>
                <a:r>
                  <a:rPr lang="en-US" sz="1200" dirty="0">
                    <a:latin typeface="Montserrat" pitchFamily="2" charset="77"/>
                  </a:rPr>
                  <a:t>CRN Tech Innovators </a:t>
                </a:r>
              </a:p>
              <a:p>
                <a:pPr defTabSz="609570">
                  <a:lnSpc>
                    <a:spcPct val="90000"/>
                  </a:lnSpc>
                </a:pPr>
                <a:r>
                  <a:rPr lang="en-US" sz="1200" dirty="0">
                    <a:latin typeface="Montserrat" pitchFamily="2" charset="77"/>
                  </a:rPr>
                  <a:t>SASE</a:t>
                </a:r>
              </a:p>
            </p:txBody>
          </p:sp>
          <p:sp>
            <p:nvSpPr>
              <p:cNvPr id="99" name="Google Shape;223;p2">
                <a:extLst>
                  <a:ext uri="{FF2B5EF4-FFF2-40B4-BE49-F238E27FC236}">
                    <a16:creationId xmlns:a16="http://schemas.microsoft.com/office/drawing/2014/main" id="{FA16168A-EA65-C576-B14E-A3C71AA6AD9C}"/>
                  </a:ext>
                </a:extLst>
              </p:cNvPr>
              <p:cNvSpPr txBox="1"/>
              <p:nvPr/>
            </p:nvSpPr>
            <p:spPr>
              <a:xfrm>
                <a:off x="372452" y="4224437"/>
                <a:ext cx="610453" cy="323993"/>
              </a:xfrm>
              <a:prstGeom prst="rect">
                <a:avLst/>
              </a:prstGeom>
              <a:noFill/>
              <a:ln>
                <a:noFill/>
              </a:ln>
              <a:effectLst>
                <a:outerShdw sx="0" sy="0" rotWithShape="0">
                  <a:srgbClr val="000000"/>
                </a:outerShdw>
              </a:effectLst>
            </p:spPr>
            <p:txBody>
              <a:bodyPr spcFirstLastPara="1" wrap="square" lIns="91425" tIns="45700" rIns="91425" bIns="45700" anchor="ctr" anchorCtr="0">
                <a:noAutofit/>
              </a:bodyPr>
              <a:lstStyle/>
              <a:p>
                <a:r>
                  <a:rPr lang="en-US" sz="1200" b="1" dirty="0">
                    <a:latin typeface="Montserrat" pitchFamily="2" charset="77"/>
                    <a:ea typeface="Arial"/>
                    <a:cs typeface="CiscoSansTT" panose="020B0503020201020303" pitchFamily="34" charset="0"/>
                    <a:sym typeface="Arial"/>
                  </a:rPr>
                  <a:t>2020</a:t>
                </a:r>
                <a:endParaRPr sz="1200" b="1" dirty="0">
                  <a:latin typeface="Montserrat" pitchFamily="2" charset="77"/>
                  <a:ea typeface="Arial"/>
                  <a:cs typeface="CiscoSansTT" panose="020B0503020201020303" pitchFamily="34" charset="0"/>
                  <a:sym typeface="Arial"/>
                </a:endParaRPr>
              </a:p>
            </p:txBody>
          </p:sp>
        </p:grpSp>
        <p:cxnSp>
          <p:nvCxnSpPr>
            <p:cNvPr id="100" name="Straight Connector 99">
              <a:extLst>
                <a:ext uri="{FF2B5EF4-FFF2-40B4-BE49-F238E27FC236}">
                  <a16:creationId xmlns:a16="http://schemas.microsoft.com/office/drawing/2014/main" id="{33B4D887-87B9-0AF1-FDB2-2C645BCD1684}"/>
                </a:ext>
              </a:extLst>
            </p:cNvPr>
            <p:cNvCxnSpPr/>
            <p:nvPr/>
          </p:nvCxnSpPr>
          <p:spPr>
            <a:xfrm>
              <a:off x="1421924" y="2964372"/>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AF0681C-E296-BC1D-D23A-1D57D0EB3F2C}"/>
                </a:ext>
              </a:extLst>
            </p:cNvPr>
            <p:cNvCxnSpPr/>
            <p:nvPr/>
          </p:nvCxnSpPr>
          <p:spPr>
            <a:xfrm>
              <a:off x="1396280" y="3756680"/>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047A84F-77FC-5BEA-4C58-96EBC1D9C8C3}"/>
                </a:ext>
              </a:extLst>
            </p:cNvPr>
            <p:cNvCxnSpPr/>
            <p:nvPr/>
          </p:nvCxnSpPr>
          <p:spPr>
            <a:xfrm>
              <a:off x="1396280" y="4568538"/>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7E0D091-A63C-59BD-E1E4-53158B8287BB}"/>
                </a:ext>
              </a:extLst>
            </p:cNvPr>
            <p:cNvCxnSpPr/>
            <p:nvPr/>
          </p:nvCxnSpPr>
          <p:spPr>
            <a:xfrm>
              <a:off x="1329849" y="5316507"/>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99432AC-FD1D-4F1B-B221-6EFE5F86A2B6}"/>
                </a:ext>
              </a:extLst>
            </p:cNvPr>
            <p:cNvCxnSpPr/>
            <p:nvPr/>
          </p:nvCxnSpPr>
          <p:spPr>
            <a:xfrm>
              <a:off x="1396285" y="6020038"/>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EDE43DE-C5D8-741C-46E0-986F86B2CCCA}"/>
                </a:ext>
              </a:extLst>
            </p:cNvPr>
            <p:cNvCxnSpPr/>
            <p:nvPr/>
          </p:nvCxnSpPr>
          <p:spPr>
            <a:xfrm>
              <a:off x="1421923" y="2265231"/>
              <a:ext cx="2076303" cy="0"/>
            </a:xfrm>
            <a:prstGeom prst="line">
              <a:avLst/>
            </a:prstGeom>
            <a:ln w="12700" cap="rnd">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5" name="Rounded Rectangle 144">
            <a:extLst>
              <a:ext uri="{FF2B5EF4-FFF2-40B4-BE49-F238E27FC236}">
                <a16:creationId xmlns:a16="http://schemas.microsoft.com/office/drawing/2014/main" id="{6770A1D5-034D-A7A9-FB4A-D6E81FCE5393}"/>
              </a:ext>
            </a:extLst>
          </p:cNvPr>
          <p:cNvSpPr/>
          <p:nvPr/>
        </p:nvSpPr>
        <p:spPr>
          <a:xfrm>
            <a:off x="3746810" y="1057276"/>
            <a:ext cx="8028879" cy="5214938"/>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88900" algn="just" fontAlgn="base">
              <a:lnSpc>
                <a:spcPts val="1400"/>
              </a:lnSpc>
              <a:spcBef>
                <a:spcPts val="100"/>
              </a:spcBef>
              <a:spcAft>
                <a:spcPts val="100"/>
              </a:spcAft>
              <a:buSzPct val="100000"/>
              <a:tabLst>
                <a:tab pos="3264800" algn="r"/>
              </a:tabLst>
              <a:defRPr/>
            </a:pPr>
            <a:r>
              <a:rPr lang="en-GB" sz="1600" b="1" dirty="0">
                <a:solidFill>
                  <a:srgbClr val="0C264C"/>
                </a:solidFill>
                <a:latin typeface="Montserrat SemiBold" pitchFamily="2" charset="77"/>
              </a:rPr>
              <a:t>Discovery questions</a:t>
            </a: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US" sz="1200" dirty="0">
              <a:solidFill>
                <a:srgbClr val="333333"/>
              </a:solidFill>
              <a:latin typeface="Montserrat" pitchFamily="2" charset="77"/>
            </a:endParaRP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What strategies are you using to optimize workflows, reduce network complexity, and scale for growth?</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Tell me about the user experience of your hybrid workforce. Are they able to connect seamlessly? Collaborate and share data and documents securely?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How are you achieving network visibility from your users to the cloud?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How do you currently ensure consistent network uptime and availability?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How do you secure and seamlessly work within your network—users, data, and apps—on-prem and among brand/other locations?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Are you confident in the level of application usage visibility you have across your organization?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What security measures do you have in place and how do you continuously assess and evolve your security footprint?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Do you have network experts who optimize your network experience?  Are you able to consolidate billing or use other tactics to create a predictable OPEX?</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How do you fill skills gaps within your IT department? </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How much IT staff time is spent on ‘keeping the lights on’ versus focusing on strategic initiatives?</a:t>
            </a:r>
          </a:p>
          <a:p>
            <a:pPr marL="285750" lvl="1" indent="-285750" fontAlgn="base">
              <a:lnSpc>
                <a:spcPts val="1650"/>
              </a:lnSpc>
              <a:spcBef>
                <a:spcPts val="100"/>
              </a:spcBef>
              <a:spcAft>
                <a:spcPts val="100"/>
              </a:spcAft>
              <a:buSzPct val="100000"/>
              <a:buFont typeface="Wingdings" pitchFamily="2" charset="2"/>
              <a:buChar char="§"/>
              <a:tabLst>
                <a:tab pos="3264800" algn="r"/>
              </a:tabLst>
              <a:defRPr/>
            </a:pPr>
            <a:r>
              <a:rPr lang="en-US" sz="1200" dirty="0">
                <a:solidFill>
                  <a:srgbClr val="333333"/>
                </a:solidFill>
                <a:latin typeface="Montserrat" pitchFamily="2" charset="77"/>
              </a:rPr>
              <a:t>Describe how you simplify administration, improve application-level visibility, augment appliances with virtualization, automate connection failover, and use policies to automate minor and major tasks.</a:t>
            </a:r>
            <a:endParaRPr lang="en-GB" sz="1200" dirty="0">
              <a:solidFill>
                <a:schemeClr val="tx1"/>
              </a:solidFill>
              <a:effectLst/>
              <a:latin typeface="Montserrat" pitchFamily="2" charset="77"/>
            </a:endParaRPr>
          </a:p>
        </p:txBody>
      </p:sp>
      <p:sp>
        <p:nvSpPr>
          <p:cNvPr id="148" name="Rounded Rectangle 147">
            <a:extLst>
              <a:ext uri="{FF2B5EF4-FFF2-40B4-BE49-F238E27FC236}">
                <a16:creationId xmlns:a16="http://schemas.microsoft.com/office/drawing/2014/main" id="{4048C07E-C112-7D92-AE0F-545293765CCC}"/>
              </a:ext>
            </a:extLst>
          </p:cNvPr>
          <p:cNvSpPr/>
          <p:nvPr/>
        </p:nvSpPr>
        <p:spPr>
          <a:xfrm>
            <a:off x="414692" y="6461048"/>
            <a:ext cx="11374244" cy="3180893"/>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fontAlgn="base">
              <a:lnSpc>
                <a:spcPts val="1400"/>
              </a:lnSpc>
              <a:spcBef>
                <a:spcPts val="100"/>
              </a:spcBef>
              <a:spcAft>
                <a:spcPts val="100"/>
              </a:spcAft>
              <a:buSzPct val="100000"/>
              <a:tabLst>
                <a:tab pos="3264800" algn="r"/>
              </a:tabLst>
              <a:defRPr/>
            </a:pPr>
            <a:r>
              <a:rPr lang="en-GB" sz="1600" b="1" dirty="0">
                <a:solidFill>
                  <a:srgbClr val="0C264C"/>
                </a:solidFill>
                <a:latin typeface="Montserrat SemiBold" pitchFamily="2" charset="77"/>
              </a:rPr>
              <a:t>Objection handling</a:t>
            </a: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GB" sz="12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200" b="1">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US" sz="1200" dirty="0">
              <a:solidFill>
                <a:srgbClr val="333333"/>
              </a:solidFill>
              <a:latin typeface="Montserrat" pitchFamily="2" charset="77"/>
            </a:endParaRPr>
          </a:p>
          <a:p>
            <a:pPr indent="-88900" algn="just"/>
            <a:endParaRPr lang="en-GB" sz="1200" dirty="0">
              <a:solidFill>
                <a:schemeClr val="tx1"/>
              </a:solidFill>
              <a:effectLst/>
              <a:latin typeface="Montserrat" pitchFamily="2" charset="77"/>
            </a:endParaRPr>
          </a:p>
        </p:txBody>
      </p:sp>
      <p:graphicFrame>
        <p:nvGraphicFramePr>
          <p:cNvPr id="151" name="Table 150">
            <a:extLst>
              <a:ext uri="{FF2B5EF4-FFF2-40B4-BE49-F238E27FC236}">
                <a16:creationId xmlns:a16="http://schemas.microsoft.com/office/drawing/2014/main" id="{6C709737-3809-82F6-14D6-BE09C1D5053D}"/>
              </a:ext>
            </a:extLst>
          </p:cNvPr>
          <p:cNvGraphicFramePr>
            <a:graphicFrameLocks noGrp="1"/>
          </p:cNvGraphicFramePr>
          <p:nvPr>
            <p:extLst>
              <p:ext uri="{D42A27DB-BD31-4B8C-83A1-F6EECF244321}">
                <p14:modId xmlns:p14="http://schemas.microsoft.com/office/powerpoint/2010/main" val="1732797817"/>
              </p:ext>
            </p:extLst>
          </p:nvPr>
        </p:nvGraphicFramePr>
        <p:xfrm>
          <a:off x="539454" y="6817391"/>
          <a:ext cx="10928196" cy="2743200"/>
        </p:xfrm>
        <a:graphic>
          <a:graphicData uri="http://schemas.openxmlformats.org/drawingml/2006/table">
            <a:tbl>
              <a:tblPr firstRow="1" bandRow="1">
                <a:tableStyleId>{5940675A-B579-460E-94D1-54222C63F5DA}</a:tableStyleId>
              </a:tblPr>
              <a:tblGrid>
                <a:gridCol w="1715944">
                  <a:extLst>
                    <a:ext uri="{9D8B030D-6E8A-4147-A177-3AD203B41FA5}">
                      <a16:colId xmlns:a16="http://schemas.microsoft.com/office/drawing/2014/main" val="1028591850"/>
                    </a:ext>
                  </a:extLst>
                </a:gridCol>
                <a:gridCol w="9212252">
                  <a:extLst>
                    <a:ext uri="{9D8B030D-6E8A-4147-A177-3AD203B41FA5}">
                      <a16:colId xmlns:a16="http://schemas.microsoft.com/office/drawing/2014/main" val="1955989271"/>
                    </a:ext>
                  </a:extLst>
                </a:gridCol>
              </a:tblGrid>
              <a:tr h="502225">
                <a:tc>
                  <a:txBody>
                    <a:bodyPr/>
                    <a:lstStyle/>
                    <a:p>
                      <a:pPr algn="l">
                        <a:spcBef>
                          <a:spcPts val="0"/>
                        </a:spcBef>
                        <a:spcAft>
                          <a:spcPts val="0"/>
                        </a:spcAft>
                      </a:pPr>
                      <a:r>
                        <a:rPr lang="en-GB" sz="1200" dirty="0">
                          <a:latin typeface="Montserrat" pitchFamily="2" charset="77"/>
                        </a:rPr>
                        <a:t>N</a:t>
                      </a:r>
                      <a:r>
                        <a:rPr lang="en-NL" sz="1200" dirty="0">
                          <a:latin typeface="Montserrat" pitchFamily="2" charset="77"/>
                        </a:rPr>
                        <a:t>o budget</a:t>
                      </a:r>
                    </a:p>
                  </a:txBody>
                  <a:tcPr>
                    <a:lnL w="12700" cmpd="sng">
                      <a:noFill/>
                    </a:lnL>
                    <a:lnR w="12700" cap="flat" cmpd="sng" algn="ctr">
                      <a:no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0FAF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pitchFamily="2" charset="77"/>
                        </a:rPr>
                        <a:t>I understand. Budgets are a tough one. However, what if you made a change this year that not only freed up some CAPEX, but could also lower your 5-year WAN cost by 38%? How soon would you like to see that 38% savings?</a:t>
                      </a:r>
                    </a:p>
                    <a:p>
                      <a:pPr algn="l">
                        <a:spcBef>
                          <a:spcPts val="0"/>
                        </a:spcBef>
                        <a:spcAft>
                          <a:spcPts val="0"/>
                        </a:spcAft>
                      </a:pPr>
                      <a:endParaRPr lang="en-NL" sz="1200" dirty="0">
                        <a:latin typeface="Montserrat" pitchFamily="2" charset="77"/>
                      </a:endParaRPr>
                    </a:p>
                  </a:txBody>
                  <a:tcPr>
                    <a:lnL w="12700" cap="flat" cmpd="sng" algn="ctr">
                      <a:noFill/>
                      <a:prstDash val="dot"/>
                      <a:round/>
                      <a:headEnd type="none" w="med" len="med"/>
                      <a:tailEnd type="none" w="med" len="med"/>
                    </a:lnL>
                    <a:lnR w="12700" cmpd="sng">
                      <a:noFill/>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6254042"/>
                  </a:ext>
                </a:extLst>
              </a:tr>
              <a:tr h="370840">
                <a:tc>
                  <a:txBody>
                    <a:bodyPr/>
                    <a:lstStyle/>
                    <a:p>
                      <a:pPr algn="l">
                        <a:spcBef>
                          <a:spcPts val="0"/>
                        </a:spcBef>
                        <a:spcAft>
                          <a:spcPts val="0"/>
                        </a:spcAft>
                      </a:pPr>
                      <a:r>
                        <a:rPr lang="en-US" sz="1200" b="0" dirty="0">
                          <a:solidFill>
                            <a:schemeClr val="tx1"/>
                          </a:solidFill>
                          <a:latin typeface="Montserrat" pitchFamily="2" charset="77"/>
                        </a:rPr>
                        <a:t>Timing not right</a:t>
                      </a:r>
                    </a:p>
                    <a:p>
                      <a:pPr algn="l">
                        <a:spcBef>
                          <a:spcPts val="0"/>
                        </a:spcBef>
                        <a:spcAft>
                          <a:spcPts val="0"/>
                        </a:spcAft>
                      </a:pPr>
                      <a:r>
                        <a:rPr lang="en-US" sz="1200" b="0" dirty="0">
                          <a:solidFill>
                            <a:schemeClr val="tx1"/>
                          </a:solidFill>
                          <a:latin typeface="Montserrat" pitchFamily="2" charset="77"/>
                        </a:rPr>
                        <a:t>Not ready to decide</a:t>
                      </a:r>
                    </a:p>
                    <a:p>
                      <a:pPr algn="l">
                        <a:spcBef>
                          <a:spcPts val="0"/>
                        </a:spcBef>
                        <a:spcAft>
                          <a:spcPts val="0"/>
                        </a:spcAft>
                      </a:pPr>
                      <a:endParaRPr lang="en-NL" sz="1200" dirty="0">
                        <a:latin typeface="Montserrat" pitchFamily="2" charset="77"/>
                      </a:endParaRPr>
                    </a:p>
                  </a:txBody>
                  <a:tcPr>
                    <a:lnL w="12700" cmpd="sng">
                      <a:noFill/>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0FAF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pitchFamily="2" charset="77"/>
                        </a:rPr>
                        <a:t>I understand—there are a lot of priorities competing for your time. However, were you aware that 68% of security breaches can be attributed to branch offices and remote users? Where is security among your priorities? </a:t>
                      </a:r>
                    </a:p>
                    <a:p>
                      <a:pPr algn="l">
                        <a:spcBef>
                          <a:spcPts val="0"/>
                        </a:spcBef>
                        <a:spcAft>
                          <a:spcPts val="0"/>
                        </a:spcAft>
                      </a:pPr>
                      <a:endParaRPr lang="en-NL" sz="1200">
                        <a:latin typeface="Montserrat" pitchFamily="2" charset="77"/>
                      </a:endParaRPr>
                    </a:p>
                  </a:txBody>
                  <a:tcPr>
                    <a:lnL w="12700" cap="flat" cmpd="sng" algn="ctr">
                      <a:no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507142"/>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ontserrat" pitchFamily="2" charset="77"/>
                        </a:rPr>
                        <a:t>Decided on a different direction</a:t>
                      </a:r>
                    </a:p>
                    <a:p>
                      <a:pPr algn="l">
                        <a:spcBef>
                          <a:spcPts val="0"/>
                        </a:spcBef>
                        <a:spcAft>
                          <a:spcPts val="0"/>
                        </a:spcAft>
                      </a:pPr>
                      <a:endParaRPr lang="en-NL" sz="1200" dirty="0">
                        <a:latin typeface="Montserrat" pitchFamily="2" charset="77"/>
                      </a:endParaRPr>
                    </a:p>
                  </a:txBody>
                  <a:tcPr>
                    <a:lnL w="12700" cmpd="sng">
                      <a:noFill/>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0FAF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ontserrat" pitchFamily="2" charset="77"/>
                          <a:ea typeface="+mn-ea"/>
                          <a:cs typeface="+mn-cs"/>
                        </a:rPr>
                        <a:t>Glad to hear you’re considering a change. I’d like to hear more about your decision. </a:t>
                      </a:r>
                    </a:p>
                    <a:p>
                      <a:pPr algn="l">
                        <a:spcBef>
                          <a:spcPts val="0"/>
                        </a:spcBef>
                        <a:spcAft>
                          <a:spcPts val="0"/>
                        </a:spcAft>
                      </a:pPr>
                      <a:endParaRPr lang="en-NL" sz="1200">
                        <a:latin typeface="Montserrat" pitchFamily="2" charset="77"/>
                      </a:endParaRPr>
                    </a:p>
                  </a:txBody>
                  <a:tcPr>
                    <a:lnL w="12700" cap="flat" cmpd="sng" algn="ctr">
                      <a:no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750856"/>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ontserrat" pitchFamily="2" charset="77"/>
                        </a:rPr>
                        <a:t>Don’t have</a:t>
                      </a:r>
                      <a:br>
                        <a:rPr lang="en-US" sz="1200" b="0" dirty="0">
                          <a:solidFill>
                            <a:schemeClr val="tx1"/>
                          </a:solidFill>
                          <a:latin typeface="Montserrat" pitchFamily="2" charset="77"/>
                        </a:rPr>
                      </a:br>
                      <a:r>
                        <a:rPr lang="en-US" sz="1200" b="0" dirty="0">
                          <a:solidFill>
                            <a:schemeClr val="tx1"/>
                          </a:solidFill>
                          <a:latin typeface="Montserrat" pitchFamily="2" charset="77"/>
                        </a:rPr>
                        <a:t>the staff</a:t>
                      </a:r>
                    </a:p>
                    <a:p>
                      <a:pPr algn="l">
                        <a:spcBef>
                          <a:spcPts val="0"/>
                        </a:spcBef>
                        <a:spcAft>
                          <a:spcPts val="0"/>
                        </a:spcAft>
                      </a:pPr>
                      <a:endParaRPr lang="en-NL" sz="1200" dirty="0">
                        <a:latin typeface="Montserrat" pitchFamily="2" charset="77"/>
                      </a:endParaRPr>
                    </a:p>
                  </a:txBody>
                  <a:tcPr>
                    <a:lnL w="12700" cmpd="sng">
                      <a:noFill/>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F0FAFC"/>
                    </a:solidFill>
                  </a:tcPr>
                </a:tc>
                <a:tc>
                  <a:txBody>
                    <a:bodyPr/>
                    <a:lstStyle/>
                    <a:p>
                      <a:pPr algn="l">
                        <a:spcBef>
                          <a:spcPts val="0"/>
                        </a:spcBef>
                        <a:spcAft>
                          <a:spcPts val="0"/>
                        </a:spcAft>
                      </a:pPr>
                      <a:r>
                        <a:rPr lang="en-US" sz="1200" dirty="0">
                          <a:solidFill>
                            <a:schemeClr val="tx1"/>
                          </a:solidFill>
                          <a:latin typeface="Montserrat" pitchFamily="2" charset="77"/>
                        </a:rPr>
                        <a:t>I understand. Everyone is really stretched. However, a managed SD-WAN can free up resources. But what if your team could implement policy and configurations changes, and onboard new services 58% faster? That’s just a small slice of the efficiencies you could gain—giving your team more time to tackle new, strategic initiatives.</a:t>
                      </a:r>
                    </a:p>
                    <a:p>
                      <a:pPr algn="l">
                        <a:spcBef>
                          <a:spcPts val="0"/>
                        </a:spcBef>
                        <a:spcAft>
                          <a:spcPts val="0"/>
                        </a:spcAft>
                      </a:pPr>
                      <a:endParaRPr lang="en-US" sz="1200" dirty="0">
                        <a:solidFill>
                          <a:schemeClr val="tx1"/>
                        </a:solidFill>
                        <a:latin typeface="Montserrat" pitchFamily="2" charset="77"/>
                      </a:endParaRPr>
                    </a:p>
                  </a:txBody>
                  <a:tcPr>
                    <a:lnL w="12700" cap="flat" cmpd="sng" algn="ctr">
                      <a:no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264070"/>
                  </a:ext>
                </a:extLst>
              </a:tr>
            </a:tbl>
          </a:graphicData>
        </a:graphic>
      </p:graphicFrame>
      <p:sp>
        <p:nvSpPr>
          <p:cNvPr id="153" name="Footer Placeholder 164">
            <a:extLst>
              <a:ext uri="{FF2B5EF4-FFF2-40B4-BE49-F238E27FC236}">
                <a16:creationId xmlns:a16="http://schemas.microsoft.com/office/drawing/2014/main" id="{0EF35AF6-55BD-511B-387E-F883B52A5811}"/>
              </a:ext>
            </a:extLst>
          </p:cNvPr>
          <p:cNvSpPr txBox="1">
            <a:spLocks/>
          </p:cNvSpPr>
          <p:nvPr/>
        </p:nvSpPr>
        <p:spPr>
          <a:xfrm>
            <a:off x="325100" y="9542423"/>
            <a:ext cx="4911481" cy="5366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a:p>
            <a:r>
              <a:rPr lang="en-GB" sz="800" dirty="0">
                <a:solidFill>
                  <a:srgbClr val="202A60"/>
                </a:solidFill>
              </a:rPr>
              <a:t>Emircom LLC Confidential. Internal Use Only. All Rights Reserved 2023</a:t>
            </a:r>
          </a:p>
        </p:txBody>
      </p:sp>
    </p:spTree>
    <p:extLst>
      <p:ext uri="{BB962C8B-B14F-4D97-AF65-F5344CB8AC3E}">
        <p14:creationId xmlns:p14="http://schemas.microsoft.com/office/powerpoint/2010/main" val="177076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3BCBBA1-F9D3-92AD-0E82-90FB20428E9C}"/>
              </a:ext>
            </a:extLst>
          </p:cNvPr>
          <p:cNvGrpSpPr/>
          <p:nvPr/>
        </p:nvGrpSpPr>
        <p:grpSpPr>
          <a:xfrm>
            <a:off x="263788" y="2471453"/>
            <a:ext cx="1296242" cy="1325859"/>
            <a:chOff x="2889466" y="1224605"/>
            <a:chExt cx="1296242" cy="1325859"/>
          </a:xfrm>
        </p:grpSpPr>
        <p:sp>
          <p:nvSpPr>
            <p:cNvPr id="12" name="Google Shape;206;p2">
              <a:extLst>
                <a:ext uri="{FF2B5EF4-FFF2-40B4-BE49-F238E27FC236}">
                  <a16:creationId xmlns:a16="http://schemas.microsoft.com/office/drawing/2014/main" id="{9217002F-80B7-6808-6796-753F5F8C68AE}"/>
                </a:ext>
              </a:extLst>
            </p:cNvPr>
            <p:cNvSpPr/>
            <p:nvPr/>
          </p:nvSpPr>
          <p:spPr>
            <a:xfrm flipH="1">
              <a:off x="2898029" y="1224605"/>
              <a:ext cx="1287679" cy="1325859"/>
            </a:xfrm>
            <a:prstGeom prst="roundRect">
              <a:avLst>
                <a:gd name="adj" fmla="val 7127"/>
              </a:avLst>
            </a:prstGeom>
            <a:solidFill>
              <a:schemeClr val="bg2">
                <a:alpha val="7000"/>
              </a:schemeClr>
            </a:solidFill>
            <a:ln w="12700">
              <a:solidFill>
                <a:schemeClr val="bg2">
                  <a:lumMod val="75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sp>
          <p:nvSpPr>
            <p:cNvPr id="36" name="Google Shape;227;p2">
              <a:extLst>
                <a:ext uri="{FF2B5EF4-FFF2-40B4-BE49-F238E27FC236}">
                  <a16:creationId xmlns:a16="http://schemas.microsoft.com/office/drawing/2014/main" id="{DD3F6F42-E96D-C308-E8FB-C46D78AD1365}"/>
                </a:ext>
              </a:extLst>
            </p:cNvPr>
            <p:cNvSpPr txBox="1"/>
            <p:nvPr/>
          </p:nvSpPr>
          <p:spPr>
            <a:xfrm flipH="1">
              <a:off x="2889466" y="1341835"/>
              <a:ext cx="1286287" cy="413072"/>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2400" b="1" dirty="0">
                  <a:latin typeface="CiscoSansTT" panose="020B0503020201020303" pitchFamily="34" charset="0"/>
                  <a:ea typeface="Arial"/>
                  <a:cs typeface="CiscoSansTT" panose="020B0503020201020303" pitchFamily="34" charset="0"/>
                  <a:sym typeface="Arial"/>
                </a:rPr>
                <a:t>80%</a:t>
              </a:r>
              <a:endParaRPr sz="2400" b="1" dirty="0">
                <a:latin typeface="CiscoSansTT" panose="020B0503020201020303" pitchFamily="34" charset="0"/>
                <a:cs typeface="CiscoSansTT" panose="020B0503020201020303" pitchFamily="34" charset="0"/>
              </a:endParaRPr>
            </a:p>
          </p:txBody>
        </p:sp>
        <p:sp>
          <p:nvSpPr>
            <p:cNvPr id="37" name="Google Shape;228;p2">
              <a:extLst>
                <a:ext uri="{FF2B5EF4-FFF2-40B4-BE49-F238E27FC236}">
                  <a16:creationId xmlns:a16="http://schemas.microsoft.com/office/drawing/2014/main" id="{A9E390D9-380D-50C1-E2C7-EAC604B2C4CD}"/>
                </a:ext>
              </a:extLst>
            </p:cNvPr>
            <p:cNvSpPr txBox="1"/>
            <p:nvPr/>
          </p:nvSpPr>
          <p:spPr>
            <a:xfrm flipH="1">
              <a:off x="2895816" y="1798132"/>
              <a:ext cx="1286455" cy="498765"/>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lnSpc>
                  <a:spcPct val="90000"/>
                </a:lnSpc>
              </a:pPr>
              <a:r>
                <a:rPr lang="en-US" sz="1100" dirty="0">
                  <a:ea typeface="Arial"/>
                  <a:cs typeface="CiscoSansTT Thin" panose="020B0203020201020303" pitchFamily="34" charset="0"/>
                  <a:sym typeface="Arial"/>
                </a:rPr>
                <a:t>of the internet </a:t>
              </a:r>
              <a:br>
                <a:rPr lang="en-US" sz="1100" dirty="0">
                  <a:ea typeface="Arial"/>
                  <a:cs typeface="CiscoSansTT Thin" panose="020B0203020201020303" pitchFamily="34" charset="0"/>
                  <a:sym typeface="Arial"/>
                </a:rPr>
              </a:br>
              <a:r>
                <a:rPr lang="en-US" sz="1100" dirty="0">
                  <a:ea typeface="Arial"/>
                  <a:cs typeface="CiscoSansTT Thin" panose="020B0203020201020303" pitchFamily="34" charset="0"/>
                  <a:sym typeface="Arial"/>
                </a:rPr>
                <a:t>traffic through </a:t>
              </a:r>
              <a:br>
                <a:rPr lang="en-US" sz="1100" dirty="0">
                  <a:ea typeface="Arial"/>
                  <a:cs typeface="CiscoSansTT Thin" panose="020B0203020201020303" pitchFamily="34" charset="0"/>
                  <a:sym typeface="Arial"/>
                </a:rPr>
              </a:br>
              <a:r>
                <a:rPr lang="en-US" sz="1100" dirty="0">
                  <a:ea typeface="Arial"/>
                  <a:cs typeface="CiscoSansTT Thin" panose="020B0203020201020303" pitchFamily="34" charset="0"/>
                  <a:sym typeface="Arial"/>
                </a:rPr>
                <a:t>Cisco’s infrastructure</a:t>
              </a:r>
            </a:p>
          </p:txBody>
        </p:sp>
      </p:grpSp>
      <p:grpSp>
        <p:nvGrpSpPr>
          <p:cNvPr id="46" name="Group 45">
            <a:extLst>
              <a:ext uri="{FF2B5EF4-FFF2-40B4-BE49-F238E27FC236}">
                <a16:creationId xmlns:a16="http://schemas.microsoft.com/office/drawing/2014/main" id="{9C1D8836-40B6-7E2D-4110-F53520E57FA7}"/>
              </a:ext>
            </a:extLst>
          </p:cNvPr>
          <p:cNvGrpSpPr/>
          <p:nvPr/>
        </p:nvGrpSpPr>
        <p:grpSpPr>
          <a:xfrm>
            <a:off x="267964" y="972895"/>
            <a:ext cx="1287891" cy="1328133"/>
            <a:chOff x="4250977" y="1215490"/>
            <a:chExt cx="1287891" cy="1328133"/>
          </a:xfrm>
        </p:grpSpPr>
        <p:sp>
          <p:nvSpPr>
            <p:cNvPr id="7" name="Google Shape;207;p2">
              <a:extLst>
                <a:ext uri="{FF2B5EF4-FFF2-40B4-BE49-F238E27FC236}">
                  <a16:creationId xmlns:a16="http://schemas.microsoft.com/office/drawing/2014/main" id="{EBF0BDFF-22A0-E67B-AFA1-111F686A0E42}"/>
                </a:ext>
              </a:extLst>
            </p:cNvPr>
            <p:cNvSpPr/>
            <p:nvPr/>
          </p:nvSpPr>
          <p:spPr>
            <a:xfrm>
              <a:off x="4250977" y="1215490"/>
              <a:ext cx="1286646" cy="1328133"/>
            </a:xfrm>
            <a:prstGeom prst="roundRect">
              <a:avLst>
                <a:gd name="adj" fmla="val 7143"/>
              </a:avLst>
            </a:prstGeom>
            <a:solidFill>
              <a:schemeClr val="bg2">
                <a:alpha val="7000"/>
              </a:schemeClr>
            </a:solidFill>
            <a:ln w="12700">
              <a:solidFill>
                <a:schemeClr val="bg2">
                  <a:lumMod val="75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grpSp>
          <p:nvGrpSpPr>
            <p:cNvPr id="14" name="Group 13">
              <a:extLst>
                <a:ext uri="{FF2B5EF4-FFF2-40B4-BE49-F238E27FC236}">
                  <a16:creationId xmlns:a16="http://schemas.microsoft.com/office/drawing/2014/main" id="{9CB60674-B884-FB6B-6A3C-03426035A438}"/>
                </a:ext>
              </a:extLst>
            </p:cNvPr>
            <p:cNvGrpSpPr/>
            <p:nvPr/>
          </p:nvGrpSpPr>
          <p:grpSpPr>
            <a:xfrm>
              <a:off x="4256578" y="1438637"/>
              <a:ext cx="1282290" cy="646466"/>
              <a:chOff x="6744845" y="1592116"/>
              <a:chExt cx="1904626" cy="747738"/>
            </a:xfrm>
          </p:grpSpPr>
          <p:sp>
            <p:nvSpPr>
              <p:cNvPr id="34" name="Google Shape;232;p2">
                <a:extLst>
                  <a:ext uri="{FF2B5EF4-FFF2-40B4-BE49-F238E27FC236}">
                    <a16:creationId xmlns:a16="http://schemas.microsoft.com/office/drawing/2014/main" id="{9DE65E39-BF07-2EA6-E3F6-0EFC2059C018}"/>
                  </a:ext>
                </a:extLst>
              </p:cNvPr>
              <p:cNvSpPr txBox="1"/>
              <p:nvPr/>
            </p:nvSpPr>
            <p:spPr>
              <a:xfrm flipH="1">
                <a:off x="6744845" y="1592116"/>
                <a:ext cx="1900359" cy="477782"/>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2400" b="1" spc="-200" dirty="0">
                    <a:latin typeface="CiscoSansTT" panose="020B0503020201020303" pitchFamily="34" charset="0"/>
                    <a:ea typeface="Arial"/>
                    <a:cs typeface="CiscoSansTT" panose="020B0503020201020303" pitchFamily="34" charset="0"/>
                    <a:sym typeface="Arial"/>
                  </a:rPr>
                  <a:t>61M</a:t>
                </a:r>
                <a:endParaRPr sz="1000" b="1" spc="-200" dirty="0">
                  <a:latin typeface="CiscoSansTT" panose="020B0503020201020303" pitchFamily="34" charset="0"/>
                  <a:cs typeface="CiscoSansTT" panose="020B0503020201020303" pitchFamily="34" charset="0"/>
                </a:endParaRPr>
              </a:p>
            </p:txBody>
          </p:sp>
          <p:sp>
            <p:nvSpPr>
              <p:cNvPr id="35" name="Google Shape;230;p2">
                <a:extLst>
                  <a:ext uri="{FF2B5EF4-FFF2-40B4-BE49-F238E27FC236}">
                    <a16:creationId xmlns:a16="http://schemas.microsoft.com/office/drawing/2014/main" id="{1F633E2E-448B-FC45-BAE4-EEB11C420818}"/>
                  </a:ext>
                </a:extLst>
              </p:cNvPr>
              <p:cNvSpPr txBox="1"/>
              <p:nvPr/>
            </p:nvSpPr>
            <p:spPr>
              <a:xfrm>
                <a:off x="6749112" y="2069453"/>
                <a:ext cx="1900359" cy="270401"/>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1100" dirty="0">
                    <a:cs typeface="CiscoSansTT Thin" panose="020B0203020201020303" pitchFamily="34" charset="0"/>
                  </a:rPr>
                  <a:t>endpoints protected</a:t>
                </a:r>
                <a:endParaRPr sz="1100" dirty="0">
                  <a:cs typeface="CiscoSansTT Thin" panose="020B0203020201020303" pitchFamily="34" charset="0"/>
                </a:endParaRPr>
              </a:p>
            </p:txBody>
          </p:sp>
        </p:grpSp>
      </p:grpSp>
      <p:grpSp>
        <p:nvGrpSpPr>
          <p:cNvPr id="45" name="Group 44">
            <a:extLst>
              <a:ext uri="{FF2B5EF4-FFF2-40B4-BE49-F238E27FC236}">
                <a16:creationId xmlns:a16="http://schemas.microsoft.com/office/drawing/2014/main" id="{E0D9FCF6-1403-8590-7642-179CD9CF0F20}"/>
              </a:ext>
            </a:extLst>
          </p:cNvPr>
          <p:cNvGrpSpPr/>
          <p:nvPr/>
        </p:nvGrpSpPr>
        <p:grpSpPr>
          <a:xfrm>
            <a:off x="263704" y="8209826"/>
            <a:ext cx="1296410" cy="1196737"/>
            <a:chOff x="6082967" y="2779409"/>
            <a:chExt cx="1296410" cy="1196737"/>
          </a:xfrm>
        </p:grpSpPr>
        <p:sp>
          <p:nvSpPr>
            <p:cNvPr id="8" name="Google Shape;208;p2">
              <a:extLst>
                <a:ext uri="{FF2B5EF4-FFF2-40B4-BE49-F238E27FC236}">
                  <a16:creationId xmlns:a16="http://schemas.microsoft.com/office/drawing/2014/main" id="{6C47FC66-8866-F93E-F2A4-C33DE55CC20A}"/>
                </a:ext>
              </a:extLst>
            </p:cNvPr>
            <p:cNvSpPr/>
            <p:nvPr/>
          </p:nvSpPr>
          <p:spPr>
            <a:xfrm rot="5400000">
              <a:off x="6127921" y="2734455"/>
              <a:ext cx="1196737" cy="1286646"/>
            </a:xfrm>
            <a:prstGeom prst="roundRect">
              <a:avLst>
                <a:gd name="adj" fmla="val 12804"/>
              </a:avLst>
            </a:prstGeom>
            <a:solidFill>
              <a:schemeClr val="bg2">
                <a:alpha val="7000"/>
              </a:schemeClr>
            </a:solidFill>
            <a:ln w="12700">
              <a:solidFill>
                <a:schemeClr val="bg2">
                  <a:lumMod val="75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grpSp>
          <p:nvGrpSpPr>
            <p:cNvPr id="15" name="Group 14">
              <a:extLst>
                <a:ext uri="{FF2B5EF4-FFF2-40B4-BE49-F238E27FC236}">
                  <a16:creationId xmlns:a16="http://schemas.microsoft.com/office/drawing/2014/main" id="{F06D3A78-062D-68CA-AB3F-64486C525EC3}"/>
                </a:ext>
              </a:extLst>
            </p:cNvPr>
            <p:cNvGrpSpPr/>
            <p:nvPr/>
          </p:nvGrpSpPr>
          <p:grpSpPr>
            <a:xfrm>
              <a:off x="6085994" y="2911291"/>
              <a:ext cx="1293383" cy="787556"/>
              <a:chOff x="9447400" y="2941257"/>
              <a:chExt cx="1921102" cy="910931"/>
            </a:xfrm>
          </p:grpSpPr>
          <p:sp>
            <p:nvSpPr>
              <p:cNvPr id="32" name="Google Shape;227;p2">
                <a:extLst>
                  <a:ext uri="{FF2B5EF4-FFF2-40B4-BE49-F238E27FC236}">
                    <a16:creationId xmlns:a16="http://schemas.microsoft.com/office/drawing/2014/main" id="{D76A70CB-92A0-9995-E76A-66BD54313F22}"/>
                  </a:ext>
                </a:extLst>
              </p:cNvPr>
              <p:cNvSpPr txBox="1"/>
              <p:nvPr/>
            </p:nvSpPr>
            <p:spPr>
              <a:xfrm flipH="1">
                <a:off x="9447400" y="2941257"/>
                <a:ext cx="1910562" cy="477782"/>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2400" b="1" dirty="0">
                    <a:latin typeface="CiscoSansTT" panose="020B0503020201020303" pitchFamily="34" charset="0"/>
                    <a:ea typeface="Arial"/>
                    <a:cs typeface="CiscoSansTT" panose="020B0503020201020303" pitchFamily="34" charset="0"/>
                    <a:sym typeface="Arial"/>
                  </a:rPr>
                  <a:t>46K+</a:t>
                </a:r>
                <a:endParaRPr sz="2400" b="1" dirty="0">
                  <a:latin typeface="CiscoSansTT" panose="020B0503020201020303" pitchFamily="34" charset="0"/>
                  <a:cs typeface="CiscoSansTT" panose="020B0503020201020303" pitchFamily="34" charset="0"/>
                </a:endParaRPr>
              </a:p>
            </p:txBody>
          </p:sp>
          <p:sp>
            <p:nvSpPr>
              <p:cNvPr id="33" name="Google Shape;228;p2">
                <a:extLst>
                  <a:ext uri="{FF2B5EF4-FFF2-40B4-BE49-F238E27FC236}">
                    <a16:creationId xmlns:a16="http://schemas.microsoft.com/office/drawing/2014/main" id="{8B12E56D-AD68-5028-32B6-8B674EE973D9}"/>
                  </a:ext>
                </a:extLst>
              </p:cNvPr>
              <p:cNvSpPr txBox="1"/>
              <p:nvPr/>
            </p:nvSpPr>
            <p:spPr>
              <a:xfrm flipH="1">
                <a:off x="9468144" y="3437554"/>
                <a:ext cx="1900358" cy="414634"/>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lnSpc>
                    <a:spcPct val="90000"/>
                  </a:lnSpc>
                </a:pPr>
                <a:r>
                  <a:rPr lang="en-US" sz="1100" dirty="0">
                    <a:ea typeface="Arial"/>
                    <a:cs typeface="CiscoSansTT Thin" panose="020B0203020201020303" pitchFamily="34" charset="0"/>
                    <a:sym typeface="Arial"/>
                  </a:rPr>
                  <a:t>WAN Edge</a:t>
                </a:r>
                <a:br>
                  <a:rPr lang="en-US" sz="1100" dirty="0">
                    <a:ea typeface="Arial"/>
                    <a:cs typeface="CiscoSansTT Thin" panose="020B0203020201020303" pitchFamily="34" charset="0"/>
                    <a:sym typeface="Arial"/>
                  </a:rPr>
                </a:br>
                <a:r>
                  <a:rPr lang="en-US" sz="1100" dirty="0">
                    <a:ea typeface="Arial"/>
                    <a:cs typeface="CiscoSansTT Thin" panose="020B0203020201020303" pitchFamily="34" charset="0"/>
                    <a:sym typeface="Arial"/>
                  </a:rPr>
                  <a:t>customers</a:t>
                </a:r>
              </a:p>
            </p:txBody>
          </p:sp>
        </p:grpSp>
      </p:grpSp>
      <p:grpSp>
        <p:nvGrpSpPr>
          <p:cNvPr id="48" name="Group 47">
            <a:extLst>
              <a:ext uri="{FF2B5EF4-FFF2-40B4-BE49-F238E27FC236}">
                <a16:creationId xmlns:a16="http://schemas.microsoft.com/office/drawing/2014/main" id="{F8AF4925-D86F-508E-3092-11D752D6290E}"/>
              </a:ext>
            </a:extLst>
          </p:cNvPr>
          <p:cNvGrpSpPr/>
          <p:nvPr/>
        </p:nvGrpSpPr>
        <p:grpSpPr>
          <a:xfrm>
            <a:off x="241918" y="6842662"/>
            <a:ext cx="1339982" cy="1196739"/>
            <a:chOff x="2922830" y="2595258"/>
            <a:chExt cx="1339982" cy="1196739"/>
          </a:xfrm>
        </p:grpSpPr>
        <p:sp>
          <p:nvSpPr>
            <p:cNvPr id="10" name="Google Shape;209;p2">
              <a:extLst>
                <a:ext uri="{FF2B5EF4-FFF2-40B4-BE49-F238E27FC236}">
                  <a16:creationId xmlns:a16="http://schemas.microsoft.com/office/drawing/2014/main" id="{4F8C6CBB-C2B3-5FCA-B243-4DEF02CF1B65}"/>
                </a:ext>
              </a:extLst>
            </p:cNvPr>
            <p:cNvSpPr/>
            <p:nvPr/>
          </p:nvSpPr>
          <p:spPr>
            <a:xfrm>
              <a:off x="2932796" y="2595258"/>
              <a:ext cx="1264594" cy="1196739"/>
            </a:xfrm>
            <a:prstGeom prst="roundRect">
              <a:avLst>
                <a:gd name="adj" fmla="val 6148"/>
              </a:avLst>
            </a:prstGeom>
            <a:solidFill>
              <a:schemeClr val="bg2">
                <a:alpha val="7000"/>
              </a:schemeClr>
            </a:solidFill>
            <a:ln w="12700">
              <a:solidFill>
                <a:schemeClr val="bg2">
                  <a:lumMod val="75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grpSp>
          <p:nvGrpSpPr>
            <p:cNvPr id="28" name="Group 27">
              <a:extLst>
                <a:ext uri="{FF2B5EF4-FFF2-40B4-BE49-F238E27FC236}">
                  <a16:creationId xmlns:a16="http://schemas.microsoft.com/office/drawing/2014/main" id="{92C17836-35A5-F87E-AC08-FD1995C44767}"/>
                </a:ext>
              </a:extLst>
            </p:cNvPr>
            <p:cNvGrpSpPr/>
            <p:nvPr/>
          </p:nvGrpSpPr>
          <p:grpSpPr>
            <a:xfrm>
              <a:off x="2922830" y="3018155"/>
              <a:ext cx="1339982" cy="694848"/>
              <a:chOff x="4764932" y="2522519"/>
              <a:chExt cx="1990318" cy="803699"/>
            </a:xfrm>
          </p:grpSpPr>
          <p:sp>
            <p:nvSpPr>
              <p:cNvPr id="30" name="Google Shape;231;p2">
                <a:extLst>
                  <a:ext uri="{FF2B5EF4-FFF2-40B4-BE49-F238E27FC236}">
                    <a16:creationId xmlns:a16="http://schemas.microsoft.com/office/drawing/2014/main" id="{59D680A3-BEAD-4C4E-8A3E-CB248BFD8B51}"/>
                  </a:ext>
                </a:extLst>
              </p:cNvPr>
              <p:cNvSpPr txBox="1"/>
              <p:nvPr/>
            </p:nvSpPr>
            <p:spPr>
              <a:xfrm>
                <a:off x="4847931" y="2522519"/>
                <a:ext cx="1907319" cy="477782"/>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2400" b="1" dirty="0">
                    <a:latin typeface="CiscoSansTT" panose="020B0503020201020303" pitchFamily="34" charset="0"/>
                    <a:ea typeface="Arial"/>
                    <a:cs typeface="CiscoSansTT" panose="020B0503020201020303" pitchFamily="34" charset="0"/>
                    <a:sym typeface="Arial"/>
                  </a:rPr>
                  <a:t>840K+</a:t>
                </a:r>
                <a:endParaRPr lang="en-US" sz="1000" b="1" dirty="0">
                  <a:latin typeface="CiscoSansTT" panose="020B0503020201020303" pitchFamily="34" charset="0"/>
                  <a:ea typeface="Arial"/>
                  <a:cs typeface="CiscoSansTT" panose="020B0503020201020303" pitchFamily="34" charset="0"/>
                  <a:sym typeface="Arial"/>
                </a:endParaRPr>
              </a:p>
            </p:txBody>
          </p:sp>
          <p:sp>
            <p:nvSpPr>
              <p:cNvPr id="31" name="Google Shape;231;p2">
                <a:extLst>
                  <a:ext uri="{FF2B5EF4-FFF2-40B4-BE49-F238E27FC236}">
                    <a16:creationId xmlns:a16="http://schemas.microsoft.com/office/drawing/2014/main" id="{04846F32-AD0E-0345-ECE3-A1F9402D6A48}"/>
                  </a:ext>
                </a:extLst>
              </p:cNvPr>
              <p:cNvSpPr txBox="1"/>
              <p:nvPr/>
            </p:nvSpPr>
            <p:spPr>
              <a:xfrm>
                <a:off x="4764932" y="3063457"/>
                <a:ext cx="1896270" cy="262761"/>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1050" dirty="0">
                    <a:ea typeface="Arial"/>
                    <a:cs typeface="CiscoSansTT Thin" panose="020B0203020201020303" pitchFamily="34" charset="0"/>
                    <a:sym typeface="Arial"/>
                  </a:rPr>
                  <a:t>networks protected</a:t>
                </a:r>
              </a:p>
            </p:txBody>
          </p:sp>
        </p:grpSp>
        <p:pic>
          <p:nvPicPr>
            <p:cNvPr id="29" name="Graphic 28">
              <a:extLst>
                <a:ext uri="{FF2B5EF4-FFF2-40B4-BE49-F238E27FC236}">
                  <a16:creationId xmlns:a16="http://schemas.microsoft.com/office/drawing/2014/main" id="{A6988842-5392-7833-90AF-DBBE2F2325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1938" y="2595917"/>
              <a:ext cx="378306" cy="485806"/>
            </a:xfrm>
            <a:prstGeom prst="rect">
              <a:avLst/>
            </a:prstGeom>
          </p:spPr>
        </p:pic>
      </p:grpSp>
      <p:grpSp>
        <p:nvGrpSpPr>
          <p:cNvPr id="52" name="Group 51">
            <a:extLst>
              <a:ext uri="{FF2B5EF4-FFF2-40B4-BE49-F238E27FC236}">
                <a16:creationId xmlns:a16="http://schemas.microsoft.com/office/drawing/2014/main" id="{7A73B907-7CE7-E13C-6EC6-1B0288DB4D61}"/>
              </a:ext>
            </a:extLst>
          </p:cNvPr>
          <p:cNvGrpSpPr/>
          <p:nvPr/>
        </p:nvGrpSpPr>
        <p:grpSpPr>
          <a:xfrm>
            <a:off x="245309" y="5475498"/>
            <a:ext cx="1333201" cy="1196739"/>
            <a:chOff x="1610825" y="2652535"/>
            <a:chExt cx="1333201" cy="1196739"/>
          </a:xfrm>
        </p:grpSpPr>
        <p:grpSp>
          <p:nvGrpSpPr>
            <p:cNvPr id="6" name="Group 5">
              <a:extLst>
                <a:ext uri="{FF2B5EF4-FFF2-40B4-BE49-F238E27FC236}">
                  <a16:creationId xmlns:a16="http://schemas.microsoft.com/office/drawing/2014/main" id="{9FB4D12D-2208-F365-41A7-BE18E611D314}"/>
                </a:ext>
              </a:extLst>
            </p:cNvPr>
            <p:cNvGrpSpPr/>
            <p:nvPr/>
          </p:nvGrpSpPr>
          <p:grpSpPr>
            <a:xfrm>
              <a:off x="1610825" y="2747467"/>
              <a:ext cx="1292745" cy="813370"/>
              <a:chOff x="6741212" y="3662038"/>
              <a:chExt cx="1920155" cy="940791"/>
            </a:xfrm>
          </p:grpSpPr>
          <p:sp>
            <p:nvSpPr>
              <p:cNvPr id="38" name="TextBox 37">
                <a:extLst>
                  <a:ext uri="{FF2B5EF4-FFF2-40B4-BE49-F238E27FC236}">
                    <a16:creationId xmlns:a16="http://schemas.microsoft.com/office/drawing/2014/main" id="{2F8E0322-A699-7B3C-A759-46F8907D9617}"/>
                  </a:ext>
                </a:extLst>
              </p:cNvPr>
              <p:cNvSpPr txBox="1"/>
              <p:nvPr/>
            </p:nvSpPr>
            <p:spPr>
              <a:xfrm>
                <a:off x="6741212" y="4152095"/>
                <a:ext cx="1920155" cy="450734"/>
              </a:xfrm>
              <a:prstGeom prst="rect">
                <a:avLst/>
              </a:prstGeom>
              <a:noFill/>
            </p:spPr>
            <p:txBody>
              <a:bodyPr wrap="square" anchor="ctr" anchorCtr="0">
                <a:spAutoFit/>
              </a:bodyPr>
              <a:lstStyle/>
              <a:p>
                <a:pPr algn="ctr" defTabSz="609555">
                  <a:defRPr/>
                </a:pPr>
                <a:r>
                  <a:rPr lang="en-US" sz="1100" dirty="0"/>
                  <a:t>Fortune 100</a:t>
                </a:r>
                <a:br>
                  <a:rPr lang="en-US" sz="1100" dirty="0"/>
                </a:br>
                <a:r>
                  <a:rPr lang="en-US" sz="1100" dirty="0"/>
                  <a:t>deployed</a:t>
                </a:r>
              </a:p>
            </p:txBody>
          </p:sp>
          <p:sp>
            <p:nvSpPr>
              <p:cNvPr id="39" name="TextBox 38">
                <a:extLst>
                  <a:ext uri="{FF2B5EF4-FFF2-40B4-BE49-F238E27FC236}">
                    <a16:creationId xmlns:a16="http://schemas.microsoft.com/office/drawing/2014/main" id="{ED7ECB23-B1CD-A1E3-F663-228289CE4756}"/>
                  </a:ext>
                </a:extLst>
              </p:cNvPr>
              <p:cNvSpPr txBox="1"/>
              <p:nvPr/>
            </p:nvSpPr>
            <p:spPr>
              <a:xfrm>
                <a:off x="6744846" y="3662038"/>
                <a:ext cx="1900358" cy="477825"/>
              </a:xfrm>
              <a:prstGeom prst="rect">
                <a:avLst/>
              </a:prstGeom>
              <a:noFill/>
            </p:spPr>
            <p:txBody>
              <a:bodyPr wrap="square" anchor="ctr" anchorCtr="0">
                <a:spAutoFit/>
              </a:bodyPr>
              <a:lstStyle/>
              <a:p>
                <a:pPr algn="ctr"/>
                <a:r>
                  <a:rPr lang="en-US" sz="2400" b="1" dirty="0">
                    <a:latin typeface="CiscoSansTT" panose="020B0503020201020303" pitchFamily="34" charset="0"/>
                    <a:ea typeface="Arial"/>
                    <a:cs typeface="CiscoSansTT" panose="020B0503020201020303" pitchFamily="34" charset="0"/>
                    <a:sym typeface="Arial"/>
                  </a:rPr>
                  <a:t>70%</a:t>
                </a:r>
                <a:endParaRPr lang="en-US" sz="2400" b="1" dirty="0">
                  <a:latin typeface="CiscoSansTT" panose="020B0503020201020303" pitchFamily="34" charset="0"/>
                  <a:cs typeface="CiscoSansTT" panose="020B0503020201020303" pitchFamily="34" charset="0"/>
                </a:endParaRPr>
              </a:p>
            </p:txBody>
          </p:sp>
        </p:grpSp>
        <p:sp>
          <p:nvSpPr>
            <p:cNvPr id="11" name="Google Shape;233;p2">
              <a:extLst>
                <a:ext uri="{FF2B5EF4-FFF2-40B4-BE49-F238E27FC236}">
                  <a16:creationId xmlns:a16="http://schemas.microsoft.com/office/drawing/2014/main" id="{2A909221-8308-A8E2-FAA6-05932C47F768}"/>
                </a:ext>
              </a:extLst>
            </p:cNvPr>
            <p:cNvSpPr/>
            <p:nvPr/>
          </p:nvSpPr>
          <p:spPr>
            <a:xfrm>
              <a:off x="1660840" y="2652535"/>
              <a:ext cx="1283186" cy="1196739"/>
            </a:xfrm>
            <a:prstGeom prst="roundRect">
              <a:avLst>
                <a:gd name="adj" fmla="val 5670"/>
              </a:avLst>
            </a:prstGeom>
            <a:solidFill>
              <a:schemeClr val="bg2">
                <a:alpha val="7000"/>
              </a:schemeClr>
            </a:solidFill>
            <a:ln w="12700">
              <a:solidFill>
                <a:schemeClr val="tx2">
                  <a:lumMod val="20000"/>
                  <a:lumOff val="80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grpSp>
      <p:sp>
        <p:nvSpPr>
          <p:cNvPr id="16" name="Freeform: Shape 282">
            <a:extLst>
              <a:ext uri="{FF2B5EF4-FFF2-40B4-BE49-F238E27FC236}">
                <a16:creationId xmlns:a16="http://schemas.microsoft.com/office/drawing/2014/main" id="{DF9E1BA3-DC90-EF3A-914D-076A3801A22A}"/>
              </a:ext>
            </a:extLst>
          </p:cNvPr>
          <p:cNvSpPr/>
          <p:nvPr/>
        </p:nvSpPr>
        <p:spPr>
          <a:xfrm>
            <a:off x="5430397" y="1483396"/>
            <a:ext cx="38581" cy="40910"/>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sz="1200" dirty="0"/>
          </a:p>
        </p:txBody>
      </p:sp>
      <p:sp>
        <p:nvSpPr>
          <p:cNvPr id="17" name="Freeform 16">
            <a:extLst>
              <a:ext uri="{FF2B5EF4-FFF2-40B4-BE49-F238E27FC236}">
                <a16:creationId xmlns:a16="http://schemas.microsoft.com/office/drawing/2014/main" id="{2649E6C8-0DD6-3A7A-B548-8CD13AF07023}"/>
              </a:ext>
            </a:extLst>
          </p:cNvPr>
          <p:cNvSpPr>
            <a:spLocks/>
          </p:cNvSpPr>
          <p:nvPr/>
        </p:nvSpPr>
        <p:spPr bwMode="auto">
          <a:xfrm>
            <a:off x="3387831" y="3245024"/>
            <a:ext cx="63634" cy="147088"/>
          </a:xfrm>
          <a:custGeom>
            <a:avLst/>
            <a:gdLst>
              <a:gd name="T0" fmla="*/ 196 w 196"/>
              <a:gd name="T1" fmla="*/ 99 h 352"/>
              <a:gd name="T2" fmla="*/ 98 w 196"/>
              <a:gd name="T3" fmla="*/ 0 h 352"/>
              <a:gd name="T4" fmla="*/ 0 w 196"/>
              <a:gd name="T5" fmla="*/ 99 h 352"/>
              <a:gd name="T6" fmla="*/ 56 w 196"/>
              <a:gd name="T7" fmla="*/ 188 h 352"/>
              <a:gd name="T8" fmla="*/ 56 w 196"/>
              <a:gd name="T9" fmla="*/ 310 h 352"/>
              <a:gd name="T10" fmla="*/ 99 w 196"/>
              <a:gd name="T11" fmla="*/ 352 h 352"/>
              <a:gd name="T12" fmla="*/ 141 w 196"/>
              <a:gd name="T13" fmla="*/ 310 h 352"/>
              <a:gd name="T14" fmla="*/ 141 w 196"/>
              <a:gd name="T15" fmla="*/ 187 h 352"/>
              <a:gd name="T16" fmla="*/ 196 w 196"/>
              <a:gd name="T17" fmla="*/ 9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52">
                <a:moveTo>
                  <a:pt x="196" y="99"/>
                </a:moveTo>
                <a:cubicBezTo>
                  <a:pt x="196" y="44"/>
                  <a:pt x="152" y="0"/>
                  <a:pt x="98" y="0"/>
                </a:cubicBezTo>
                <a:cubicBezTo>
                  <a:pt x="44" y="0"/>
                  <a:pt x="0" y="44"/>
                  <a:pt x="0" y="99"/>
                </a:cubicBezTo>
                <a:cubicBezTo>
                  <a:pt x="0" y="138"/>
                  <a:pt x="23" y="172"/>
                  <a:pt x="56" y="188"/>
                </a:cubicBezTo>
                <a:cubicBezTo>
                  <a:pt x="56" y="310"/>
                  <a:pt x="56" y="310"/>
                  <a:pt x="56" y="310"/>
                </a:cubicBezTo>
                <a:cubicBezTo>
                  <a:pt x="56" y="333"/>
                  <a:pt x="75" y="352"/>
                  <a:pt x="99" y="352"/>
                </a:cubicBezTo>
                <a:cubicBezTo>
                  <a:pt x="122" y="352"/>
                  <a:pt x="141" y="333"/>
                  <a:pt x="141" y="310"/>
                </a:cubicBezTo>
                <a:cubicBezTo>
                  <a:pt x="141" y="187"/>
                  <a:pt x="141" y="187"/>
                  <a:pt x="141" y="187"/>
                </a:cubicBezTo>
                <a:cubicBezTo>
                  <a:pt x="174" y="172"/>
                  <a:pt x="196" y="138"/>
                  <a:pt x="196"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200" dirty="0"/>
          </a:p>
        </p:txBody>
      </p:sp>
      <p:grpSp>
        <p:nvGrpSpPr>
          <p:cNvPr id="51" name="Group 50">
            <a:extLst>
              <a:ext uri="{FF2B5EF4-FFF2-40B4-BE49-F238E27FC236}">
                <a16:creationId xmlns:a16="http://schemas.microsoft.com/office/drawing/2014/main" id="{1A546E61-2E75-8D06-ECC4-FC4D9522CBF7}"/>
              </a:ext>
            </a:extLst>
          </p:cNvPr>
          <p:cNvGrpSpPr/>
          <p:nvPr/>
        </p:nvGrpSpPr>
        <p:grpSpPr>
          <a:xfrm>
            <a:off x="243685" y="3967737"/>
            <a:ext cx="1336448" cy="1337336"/>
            <a:chOff x="1501840" y="1223107"/>
            <a:chExt cx="1336448" cy="1337336"/>
          </a:xfrm>
        </p:grpSpPr>
        <p:sp>
          <p:nvSpPr>
            <p:cNvPr id="9" name="Google Shape;206;p2">
              <a:extLst>
                <a:ext uri="{FF2B5EF4-FFF2-40B4-BE49-F238E27FC236}">
                  <a16:creationId xmlns:a16="http://schemas.microsoft.com/office/drawing/2014/main" id="{7E9B9876-C1A5-E915-4180-FB7E93A93F6D}"/>
                </a:ext>
              </a:extLst>
            </p:cNvPr>
            <p:cNvSpPr/>
            <p:nvPr/>
          </p:nvSpPr>
          <p:spPr>
            <a:xfrm flipH="1">
              <a:off x="1501840" y="1234584"/>
              <a:ext cx="1287679" cy="1325859"/>
            </a:xfrm>
            <a:prstGeom prst="roundRect">
              <a:avLst>
                <a:gd name="adj" fmla="val 7723"/>
              </a:avLst>
            </a:prstGeom>
            <a:solidFill>
              <a:schemeClr val="bg2">
                <a:alpha val="7000"/>
              </a:schemeClr>
            </a:solidFill>
            <a:ln w="12700">
              <a:solidFill>
                <a:schemeClr val="bg2">
                  <a:lumMod val="75000"/>
                </a:schemeClr>
              </a:solidFill>
            </a:ln>
            <a:effectLst>
              <a:outerShdw sx="0" sy="0" rotWithShape="0">
                <a:srgbClr val="000000"/>
              </a:outerShdw>
            </a:effectLst>
          </p:spPr>
          <p:txBody>
            <a:bodyPr spcFirstLastPara="1" wrap="square" lIns="91425" tIns="45700" rIns="91425" bIns="45700" anchor="ctr" anchorCtr="0">
              <a:noAutofit/>
            </a:bodyPr>
            <a:lstStyle/>
            <a:p>
              <a:pPr algn="ctr"/>
              <a:endParaRPr sz="1200" dirty="0">
                <a:ea typeface="Arial"/>
                <a:cs typeface="Arial"/>
                <a:sym typeface="Arial"/>
              </a:endParaRPr>
            </a:p>
          </p:txBody>
        </p:sp>
        <p:grpSp>
          <p:nvGrpSpPr>
            <p:cNvPr id="24" name="Group 23">
              <a:extLst>
                <a:ext uri="{FF2B5EF4-FFF2-40B4-BE49-F238E27FC236}">
                  <a16:creationId xmlns:a16="http://schemas.microsoft.com/office/drawing/2014/main" id="{25BC89E4-0A08-2027-0E98-48A9397E5FEC}"/>
                </a:ext>
              </a:extLst>
            </p:cNvPr>
            <p:cNvGrpSpPr/>
            <p:nvPr/>
          </p:nvGrpSpPr>
          <p:grpSpPr>
            <a:xfrm>
              <a:off x="1527393" y="1603622"/>
              <a:ext cx="1310895" cy="777112"/>
              <a:chOff x="2788116" y="2693592"/>
              <a:chExt cx="1947114" cy="898851"/>
            </a:xfrm>
          </p:grpSpPr>
          <p:sp>
            <p:nvSpPr>
              <p:cNvPr id="26" name="Google Shape;227;p2">
                <a:extLst>
                  <a:ext uri="{FF2B5EF4-FFF2-40B4-BE49-F238E27FC236}">
                    <a16:creationId xmlns:a16="http://schemas.microsoft.com/office/drawing/2014/main" id="{4E6269EA-F1CB-2C8E-ACFC-CA449DA57919}"/>
                  </a:ext>
                </a:extLst>
              </p:cNvPr>
              <p:cNvSpPr txBox="1"/>
              <p:nvPr/>
            </p:nvSpPr>
            <p:spPr>
              <a:xfrm flipH="1">
                <a:off x="2788116" y="2693592"/>
                <a:ext cx="1910560" cy="477782"/>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r>
                  <a:rPr lang="en-US" sz="2400" b="1" dirty="0">
                    <a:latin typeface="CiscoSansTT" panose="020B0503020201020303" pitchFamily="34" charset="0"/>
                    <a:ea typeface="Arial"/>
                    <a:cs typeface="CiscoSansTT" panose="020B0503020201020303" pitchFamily="34" charset="0"/>
                    <a:sym typeface="Arial"/>
                  </a:rPr>
                  <a:t>#1</a:t>
                </a:r>
                <a:endParaRPr sz="2400" b="1" dirty="0">
                  <a:latin typeface="CiscoSansTT" panose="020B0503020201020303" pitchFamily="34" charset="0"/>
                  <a:cs typeface="CiscoSansTT" panose="020B0503020201020303" pitchFamily="34" charset="0"/>
                </a:endParaRPr>
              </a:p>
            </p:txBody>
          </p:sp>
          <p:sp>
            <p:nvSpPr>
              <p:cNvPr id="27" name="Google Shape;228;p2">
                <a:extLst>
                  <a:ext uri="{FF2B5EF4-FFF2-40B4-BE49-F238E27FC236}">
                    <a16:creationId xmlns:a16="http://schemas.microsoft.com/office/drawing/2014/main" id="{8522A04D-65EF-918A-086A-6671F99DDA2D}"/>
                  </a:ext>
                </a:extLst>
              </p:cNvPr>
              <p:cNvSpPr txBox="1"/>
              <p:nvPr/>
            </p:nvSpPr>
            <p:spPr>
              <a:xfrm flipH="1">
                <a:off x="2824417" y="3177809"/>
                <a:ext cx="1910813" cy="414634"/>
              </a:xfrm>
              <a:prstGeom prst="rect">
                <a:avLst/>
              </a:prstGeom>
              <a:noFill/>
              <a:ln>
                <a:noFill/>
              </a:ln>
              <a:effectLst>
                <a:outerShdw sx="0" sy="0" rotWithShape="0">
                  <a:srgbClr val="000000"/>
                </a:outerShdw>
              </a:effectLst>
            </p:spPr>
            <p:txBody>
              <a:bodyPr spcFirstLastPara="1" wrap="square" lIns="91425" tIns="45700" rIns="91425" bIns="45700" anchor="ctr" anchorCtr="0">
                <a:spAutoFit/>
              </a:bodyPr>
              <a:lstStyle/>
              <a:p>
                <a:pPr algn="ctr">
                  <a:lnSpc>
                    <a:spcPct val="90000"/>
                  </a:lnSpc>
                </a:pPr>
                <a:r>
                  <a:rPr lang="en-US" sz="1100" dirty="0">
                    <a:ea typeface="Arial"/>
                    <a:cs typeface="CiscoSansTT Thin" panose="020B0203020201020303" pitchFamily="34" charset="0"/>
                    <a:sym typeface="Arial"/>
                  </a:rPr>
                  <a:t>in SD-WAN </a:t>
                </a:r>
                <a:br>
                  <a:rPr lang="en-US" sz="1100" dirty="0">
                    <a:ea typeface="Arial"/>
                    <a:cs typeface="CiscoSansTT Thin" panose="020B0203020201020303" pitchFamily="34" charset="0"/>
                    <a:sym typeface="Arial"/>
                  </a:rPr>
                </a:br>
                <a:r>
                  <a:rPr lang="en-US" sz="1100" dirty="0">
                    <a:ea typeface="Arial"/>
                    <a:cs typeface="CiscoSansTT Thin" panose="020B0203020201020303" pitchFamily="34" charset="0"/>
                    <a:sym typeface="Arial"/>
                  </a:rPr>
                  <a:t>market share</a:t>
                </a:r>
              </a:p>
            </p:txBody>
          </p:sp>
        </p:grpSp>
        <p:pic>
          <p:nvPicPr>
            <p:cNvPr id="25" name="Graphic 24">
              <a:extLst>
                <a:ext uri="{FF2B5EF4-FFF2-40B4-BE49-F238E27FC236}">
                  <a16:creationId xmlns:a16="http://schemas.microsoft.com/office/drawing/2014/main" id="{30855648-2F6D-8590-DE29-547C09FDE2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5913" y="1223107"/>
              <a:ext cx="355317" cy="456284"/>
            </a:xfrm>
            <a:prstGeom prst="rect">
              <a:avLst/>
            </a:prstGeom>
          </p:spPr>
        </p:pic>
      </p:grpSp>
      <p:sp>
        <p:nvSpPr>
          <p:cNvPr id="40" name="Footer Placeholder 164">
            <a:extLst>
              <a:ext uri="{FF2B5EF4-FFF2-40B4-BE49-F238E27FC236}">
                <a16:creationId xmlns:a16="http://schemas.microsoft.com/office/drawing/2014/main" id="{76A33610-E6FC-D011-F5B6-FA83D2772A31}"/>
              </a:ext>
            </a:extLst>
          </p:cNvPr>
          <p:cNvSpPr txBox="1">
            <a:spLocks/>
          </p:cNvSpPr>
          <p:nvPr/>
        </p:nvSpPr>
        <p:spPr>
          <a:xfrm>
            <a:off x="433742" y="9542423"/>
            <a:ext cx="4911481" cy="5366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a:p>
            <a:r>
              <a:rPr lang="en-GB" sz="800" dirty="0">
                <a:solidFill>
                  <a:srgbClr val="202A60"/>
                </a:solidFill>
              </a:rPr>
              <a:t>Emircom LLC Confidential. Internal Use Only. All Rights Reserved 2023</a:t>
            </a:r>
          </a:p>
        </p:txBody>
      </p:sp>
      <p:sp>
        <p:nvSpPr>
          <p:cNvPr id="57" name="Rounded Rectangle 56">
            <a:extLst>
              <a:ext uri="{FF2B5EF4-FFF2-40B4-BE49-F238E27FC236}">
                <a16:creationId xmlns:a16="http://schemas.microsoft.com/office/drawing/2014/main" id="{579B53F7-5749-0C48-C66A-77B6F6629577}"/>
              </a:ext>
            </a:extLst>
          </p:cNvPr>
          <p:cNvSpPr/>
          <p:nvPr/>
        </p:nvSpPr>
        <p:spPr>
          <a:xfrm>
            <a:off x="1657350" y="1111405"/>
            <a:ext cx="10118339" cy="8375495"/>
          </a:xfrm>
          <a:prstGeom prst="roundRect">
            <a:avLst>
              <a:gd name="adj" fmla="val 801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88900" algn="just" fontAlgn="base">
              <a:lnSpc>
                <a:spcPts val="1400"/>
              </a:lnSpc>
              <a:spcBef>
                <a:spcPts val="100"/>
              </a:spcBef>
              <a:spcAft>
                <a:spcPts val="100"/>
              </a:spcAft>
              <a:buSzPct val="100000"/>
              <a:tabLst>
                <a:tab pos="3264800" algn="r"/>
              </a:tabLst>
              <a:defRPr/>
            </a:pPr>
            <a:r>
              <a:rPr lang="en-GB" sz="1600" b="1" dirty="0">
                <a:solidFill>
                  <a:srgbClr val="0C264C"/>
                </a:solidFill>
                <a:latin typeface="Montserrat SemiBold" pitchFamily="2" charset="77"/>
              </a:rPr>
              <a:t>Emircom Managed SD-WAN Offering</a:t>
            </a:r>
          </a:p>
          <a:p>
            <a:pPr marL="0" lvl="1" indent="-88900" algn="just"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NL" sz="1600" b="1" dirty="0">
              <a:solidFill>
                <a:srgbClr val="0C264C"/>
              </a:solidFill>
              <a:latin typeface="Montserrat SemiBold" pitchFamily="2" charset="77"/>
            </a:endParaRPr>
          </a:p>
          <a:p>
            <a:pPr marL="0" lvl="1" fontAlgn="base">
              <a:lnSpc>
                <a:spcPts val="1400"/>
              </a:lnSpc>
              <a:spcBef>
                <a:spcPts val="100"/>
              </a:spcBef>
              <a:spcAft>
                <a:spcPts val="100"/>
              </a:spcAft>
              <a:buSzPct val="100000"/>
              <a:tabLst>
                <a:tab pos="3264800" algn="r"/>
              </a:tabLst>
              <a:defRPr/>
            </a:pPr>
            <a:endParaRPr lang="en-US" sz="1200" dirty="0">
              <a:solidFill>
                <a:srgbClr val="333333"/>
              </a:solidFill>
              <a:latin typeface="Montserrat" pitchFamily="2" charset="77"/>
            </a:endParaRPr>
          </a:p>
        </p:txBody>
      </p:sp>
      <p:pic>
        <p:nvPicPr>
          <p:cNvPr id="58" name="Picture 57" descr="A screenshot of a chart&#10;&#10;Description automatically generated">
            <a:extLst>
              <a:ext uri="{FF2B5EF4-FFF2-40B4-BE49-F238E27FC236}">
                <a16:creationId xmlns:a16="http://schemas.microsoft.com/office/drawing/2014/main" id="{F7239B28-23AE-3DFC-0634-07121D605C70}"/>
              </a:ext>
            </a:extLst>
          </p:cNvPr>
          <p:cNvPicPr>
            <a:picLocks noChangeAspect="1"/>
          </p:cNvPicPr>
          <p:nvPr/>
        </p:nvPicPr>
        <p:blipFill rotWithShape="1">
          <a:blip r:embed="rId6"/>
          <a:srcRect l="1431" r="1090"/>
          <a:stretch/>
        </p:blipFill>
        <p:spPr>
          <a:xfrm>
            <a:off x="1728788" y="2498661"/>
            <a:ext cx="9944100" cy="6616724"/>
          </a:xfrm>
          <a:prstGeom prst="rect">
            <a:avLst/>
          </a:prstGeom>
        </p:spPr>
      </p:pic>
    </p:spTree>
    <p:extLst>
      <p:ext uri="{BB962C8B-B14F-4D97-AF65-F5344CB8AC3E}">
        <p14:creationId xmlns:p14="http://schemas.microsoft.com/office/powerpoint/2010/main" val="1915286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4324</TotalTime>
  <Words>1454</Words>
  <Application>Microsoft Macintosh PowerPoint</Application>
  <PresentationFormat>Custom</PresentationFormat>
  <Paragraphs>202</Paragraphs>
  <Slides>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Aptos</vt:lpstr>
      <vt:lpstr>Arial</vt:lpstr>
      <vt:lpstr>Calibri</vt:lpstr>
      <vt:lpstr>Calibri Light</vt:lpstr>
      <vt:lpstr>Century Gothic</vt:lpstr>
      <vt:lpstr>CiscoSansTT</vt:lpstr>
      <vt:lpstr>Lato Light</vt:lpstr>
      <vt:lpstr>Montserrat</vt:lpstr>
      <vt:lpstr>Montserrat SemiBold</vt:lpstr>
      <vt:lpstr>Wingdings</vt:lpstr>
      <vt:lpstr>Office 2013 - 2022 Theme</vt:lpstr>
      <vt:lpstr>Sales Accelerator:  Emircom MANAGED CISCO SD-WAN SERVICE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Abdalla Al Zaghal</dc:creator>
  <cp:lastModifiedBy>/ckhouri</cp:lastModifiedBy>
  <cp:revision>5</cp:revision>
  <cp:lastPrinted>2023-08-21T10:10:50Z</cp:lastPrinted>
  <dcterms:created xsi:type="dcterms:W3CDTF">2022-04-13T19:21:48Z</dcterms:created>
  <dcterms:modified xsi:type="dcterms:W3CDTF">2023-08-29T10:20:02Z</dcterms:modified>
</cp:coreProperties>
</file>